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076137901" r:id="rId5"/>
    <p:sldId id="2076137907" r:id="rId6"/>
  </p:sldIdLst>
  <p:sldSz cx="7761288" cy="100584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5254"/>
    <a:srgbClr val="C0D4CB"/>
    <a:srgbClr val="003D30"/>
    <a:srgbClr val="012B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A3BF41-98B7-4010-8ADE-1F8FF480C248}" v="64" dt="2026-05-20T16:14:22.9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663" autoAdjust="0"/>
    <p:restoredTop sz="96357" autoAdjust="0"/>
  </p:normalViewPr>
  <p:slideViewPr>
    <p:cSldViewPr snapToGrid="0">
      <p:cViewPr>
        <p:scale>
          <a:sx n="100" d="100"/>
          <a:sy n="100" d="100"/>
        </p:scale>
        <p:origin x="3048" y="-624"/>
      </p:cViewPr>
      <p:guideLst>
        <p:guide orient="horz" pos="3168"/>
        <p:guide pos="2445"/>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sen, Jodi @ CBRE Investment Management" userId="9a9d601d-9c66-453c-a30d-1bab3400eded" providerId="ADAL" clId="{EA39F88A-24E8-4AB8-9D9F-881A4C5A274B}"/>
    <pc:docChg chg="undo custSel modSld">
      <pc:chgData name="Olsen, Jodi @ CBRE Investment Management" userId="9a9d601d-9c66-453c-a30d-1bab3400eded" providerId="ADAL" clId="{EA39F88A-24E8-4AB8-9D9F-881A4C5A274B}" dt="2026-05-20T16:14:22.964" v="731"/>
      <pc:docMkLst>
        <pc:docMk/>
      </pc:docMkLst>
      <pc:sldChg chg="addSp delSp modSp mod">
        <pc:chgData name="Olsen, Jodi @ CBRE Investment Management" userId="9a9d601d-9c66-453c-a30d-1bab3400eded" providerId="ADAL" clId="{EA39F88A-24E8-4AB8-9D9F-881A4C5A274B}" dt="2026-05-20T16:14:22.964" v="731"/>
        <pc:sldMkLst>
          <pc:docMk/>
          <pc:sldMk cId="2368411623" sldId="2076137901"/>
        </pc:sldMkLst>
        <pc:spChg chg="mod">
          <ac:chgData name="Olsen, Jodi @ CBRE Investment Management" userId="9a9d601d-9c66-453c-a30d-1bab3400eded" providerId="ADAL" clId="{EA39F88A-24E8-4AB8-9D9F-881A4C5A274B}" dt="2026-05-19T20:25:49.594" v="509" actId="1036"/>
          <ac:spMkLst>
            <pc:docMk/>
            <pc:sldMk cId="2368411623" sldId="2076137901"/>
            <ac:spMk id="5" creationId="{84C1A49B-D634-9A68-356D-4F82B5DE1A33}"/>
          </ac:spMkLst>
        </pc:spChg>
        <pc:spChg chg="mod">
          <ac:chgData name="Olsen, Jodi @ CBRE Investment Management" userId="9a9d601d-9c66-453c-a30d-1bab3400eded" providerId="ADAL" clId="{EA39F88A-24E8-4AB8-9D9F-881A4C5A274B}" dt="2026-05-19T21:49:18.958" v="704" actId="20577"/>
          <ac:spMkLst>
            <pc:docMk/>
            <pc:sldMk cId="2368411623" sldId="2076137901"/>
            <ac:spMk id="6" creationId="{CF655F40-EBA9-4A47-825A-30841921FF0D}"/>
          </ac:spMkLst>
        </pc:spChg>
        <pc:spChg chg="del mod">
          <ac:chgData name="Olsen, Jodi @ CBRE Investment Management" userId="9a9d601d-9c66-453c-a30d-1bab3400eded" providerId="ADAL" clId="{EA39F88A-24E8-4AB8-9D9F-881A4C5A274B}" dt="2026-05-19T20:25:39.390" v="506" actId="478"/>
          <ac:spMkLst>
            <pc:docMk/>
            <pc:sldMk cId="2368411623" sldId="2076137901"/>
            <ac:spMk id="7" creationId="{3D9F0D52-221F-A46E-64E9-25267A4289EE}"/>
          </ac:spMkLst>
        </pc:spChg>
        <pc:spChg chg="add mod">
          <ac:chgData name="Olsen, Jodi @ CBRE Investment Management" userId="9a9d601d-9c66-453c-a30d-1bab3400eded" providerId="ADAL" clId="{EA39F88A-24E8-4AB8-9D9F-881A4C5A274B}" dt="2026-05-19T20:23:39.866" v="485" actId="1036"/>
          <ac:spMkLst>
            <pc:docMk/>
            <pc:sldMk cId="2368411623" sldId="2076137901"/>
            <ac:spMk id="9" creationId="{3F301FD4-50F4-7C68-5F90-881BFBDEC993}"/>
          </ac:spMkLst>
        </pc:spChg>
        <pc:spChg chg="add del mod">
          <ac:chgData name="Olsen, Jodi @ CBRE Investment Management" userId="9a9d601d-9c66-453c-a30d-1bab3400eded" providerId="ADAL" clId="{EA39F88A-24E8-4AB8-9D9F-881A4C5A274B}" dt="2026-05-19T20:29:38.831" v="538" actId="478"/>
          <ac:spMkLst>
            <pc:docMk/>
            <pc:sldMk cId="2368411623" sldId="2076137901"/>
            <ac:spMk id="11" creationId="{8024DCE7-602E-1716-A62E-1BA0EA4EB704}"/>
          </ac:spMkLst>
        </pc:spChg>
        <pc:spChg chg="mod">
          <ac:chgData name="Olsen, Jodi @ CBRE Investment Management" userId="9a9d601d-9c66-453c-a30d-1bab3400eded" providerId="ADAL" clId="{EA39F88A-24E8-4AB8-9D9F-881A4C5A274B}" dt="2026-05-19T20:29:51.368" v="539" actId="1076"/>
          <ac:spMkLst>
            <pc:docMk/>
            <pc:sldMk cId="2368411623" sldId="2076137901"/>
            <ac:spMk id="15" creationId="{47C0B69E-AAA7-4063-B50B-0BA1D1FCD60A}"/>
          </ac:spMkLst>
        </pc:spChg>
        <pc:spChg chg="mod">
          <ac:chgData name="Olsen, Jodi @ CBRE Investment Management" userId="9a9d601d-9c66-453c-a30d-1bab3400eded" providerId="ADAL" clId="{EA39F88A-24E8-4AB8-9D9F-881A4C5A274B}" dt="2026-05-19T20:36:28.980" v="624" actId="14100"/>
          <ac:spMkLst>
            <pc:docMk/>
            <pc:sldMk cId="2368411623" sldId="2076137901"/>
            <ac:spMk id="17" creationId="{65E52BB4-3F33-F279-E19F-565A7A5D5D6E}"/>
          </ac:spMkLst>
        </pc:spChg>
        <pc:spChg chg="mod ord">
          <ac:chgData name="Olsen, Jodi @ CBRE Investment Management" userId="9a9d601d-9c66-453c-a30d-1bab3400eded" providerId="ADAL" clId="{EA39F88A-24E8-4AB8-9D9F-881A4C5A274B}" dt="2026-05-19T20:36:00.558" v="608" actId="167"/>
          <ac:spMkLst>
            <pc:docMk/>
            <pc:sldMk cId="2368411623" sldId="2076137901"/>
            <ac:spMk id="50" creationId="{CBFD0AF2-1AF9-4D29-A165-D0DEAC1B1D74}"/>
          </ac:spMkLst>
        </pc:spChg>
        <pc:spChg chg="del mod">
          <ac:chgData name="Olsen, Jodi @ CBRE Investment Management" userId="9a9d601d-9c66-453c-a30d-1bab3400eded" providerId="ADAL" clId="{EA39F88A-24E8-4AB8-9D9F-881A4C5A274B}" dt="2026-05-19T20:19:09.332" v="447" actId="478"/>
          <ac:spMkLst>
            <pc:docMk/>
            <pc:sldMk cId="2368411623" sldId="2076137901"/>
            <ac:spMk id="51" creationId="{CDEEDF93-DC17-47BA-8FFB-8B98F8EC10BA}"/>
          </ac:spMkLst>
        </pc:spChg>
        <pc:spChg chg="del mod">
          <ac:chgData name="Olsen, Jodi @ CBRE Investment Management" userId="9a9d601d-9c66-453c-a30d-1bab3400eded" providerId="ADAL" clId="{EA39F88A-24E8-4AB8-9D9F-881A4C5A274B}" dt="2026-05-19T20:29:36.180" v="537" actId="478"/>
          <ac:spMkLst>
            <pc:docMk/>
            <pc:sldMk cId="2368411623" sldId="2076137901"/>
            <ac:spMk id="57" creationId="{2E45E7CC-1F16-4737-96F3-C0DA91AF2BB3}"/>
          </ac:spMkLst>
        </pc:spChg>
        <pc:graphicFrameChg chg="mod modGraphic">
          <ac:chgData name="Olsen, Jodi @ CBRE Investment Management" userId="9a9d601d-9c66-453c-a30d-1bab3400eded" providerId="ADAL" clId="{EA39F88A-24E8-4AB8-9D9F-881A4C5A274B}" dt="2026-05-19T20:29:24.543" v="536" actId="2084"/>
          <ac:graphicFrameMkLst>
            <pc:docMk/>
            <pc:sldMk cId="2368411623" sldId="2076137901"/>
            <ac:graphicFrameMk id="3" creationId="{8E6DCD1F-6BA4-3752-A753-90389C9012D2}"/>
          </ac:graphicFrameMkLst>
        </pc:graphicFrameChg>
        <pc:graphicFrameChg chg="mod modGraphic">
          <ac:chgData name="Olsen, Jodi @ CBRE Investment Management" userId="9a9d601d-9c66-453c-a30d-1bab3400eded" providerId="ADAL" clId="{EA39F88A-24E8-4AB8-9D9F-881A4C5A274B}" dt="2026-05-19T20:29:08.256" v="535" actId="2084"/>
          <ac:graphicFrameMkLst>
            <pc:docMk/>
            <pc:sldMk cId="2368411623" sldId="2076137901"/>
            <ac:graphicFrameMk id="4" creationId="{A01B928E-BC78-E8CE-FAD4-6970F3F12C73}"/>
          </ac:graphicFrameMkLst>
        </pc:graphicFrameChg>
        <pc:graphicFrameChg chg="mod modGraphic">
          <ac:chgData name="Olsen, Jodi @ CBRE Investment Management" userId="9a9d601d-9c66-453c-a30d-1bab3400eded" providerId="ADAL" clId="{EA39F88A-24E8-4AB8-9D9F-881A4C5A274B}" dt="2026-05-20T16:14:22.964" v="731"/>
          <ac:graphicFrameMkLst>
            <pc:docMk/>
            <pc:sldMk cId="2368411623" sldId="2076137901"/>
            <ac:graphicFrameMk id="8" creationId="{4D0172BD-D5A9-B6C0-21E1-66C254D3B6FA}"/>
          </ac:graphicFrameMkLst>
        </pc:graphicFrameChg>
        <pc:graphicFrameChg chg="mod modGraphic">
          <ac:chgData name="Olsen, Jodi @ CBRE Investment Management" userId="9a9d601d-9c66-453c-a30d-1bab3400eded" providerId="ADAL" clId="{EA39F88A-24E8-4AB8-9D9F-881A4C5A274B}" dt="2026-05-19T20:35:50.612" v="591"/>
          <ac:graphicFrameMkLst>
            <pc:docMk/>
            <pc:sldMk cId="2368411623" sldId="2076137901"/>
            <ac:graphicFrameMk id="16" creationId="{EEB1591A-7984-6A78-2D12-17D32E226E98}"/>
          </ac:graphicFrameMkLst>
        </pc:graphicFrameChg>
        <pc:cxnChg chg="mod">
          <ac:chgData name="Olsen, Jodi @ CBRE Investment Management" userId="9a9d601d-9c66-453c-a30d-1bab3400eded" providerId="ADAL" clId="{EA39F88A-24E8-4AB8-9D9F-881A4C5A274B}" dt="2026-05-19T20:36:09.554" v="623" actId="1036"/>
          <ac:cxnSpMkLst>
            <pc:docMk/>
            <pc:sldMk cId="2368411623" sldId="2076137901"/>
            <ac:cxnSpMk id="2" creationId="{A7494AB1-C883-340C-0B07-29BEC7E063F6}"/>
          </ac:cxnSpMkLst>
        </pc:cxnChg>
        <pc:cxnChg chg="add del mod">
          <ac:chgData name="Olsen, Jodi @ CBRE Investment Management" userId="9a9d601d-9c66-453c-a30d-1bab3400eded" providerId="ADAL" clId="{EA39F88A-24E8-4AB8-9D9F-881A4C5A274B}" dt="2026-05-19T20:37:06.831" v="633" actId="478"/>
          <ac:cxnSpMkLst>
            <pc:docMk/>
            <pc:sldMk cId="2368411623" sldId="2076137901"/>
            <ac:cxnSpMk id="10" creationId="{0E753CDE-F6C1-66FD-C1AA-54B77424FB45}"/>
          </ac:cxnSpMkLst>
        </pc:cxnChg>
        <pc:cxnChg chg="mod">
          <ac:chgData name="Olsen, Jodi @ CBRE Investment Management" userId="9a9d601d-9c66-453c-a30d-1bab3400eded" providerId="ADAL" clId="{EA39F88A-24E8-4AB8-9D9F-881A4C5A274B}" dt="2026-05-19T20:36:04.454" v="615" actId="1035"/>
          <ac:cxnSpMkLst>
            <pc:docMk/>
            <pc:sldMk cId="2368411623" sldId="2076137901"/>
            <ac:cxnSpMk id="168" creationId="{321B06AE-D44D-4670-B644-4EA2840843D5}"/>
          </ac:cxnSpMkLst>
        </pc:cxnChg>
      </pc:sldChg>
      <pc:sldChg chg="addSp delSp modSp mod">
        <pc:chgData name="Olsen, Jodi @ CBRE Investment Management" userId="9a9d601d-9c66-453c-a30d-1bab3400eded" providerId="ADAL" clId="{EA39F88A-24E8-4AB8-9D9F-881A4C5A274B}" dt="2026-05-19T20:38:23.428" v="702" actId="1036"/>
        <pc:sldMkLst>
          <pc:docMk/>
          <pc:sldMk cId="3663179306" sldId="2076137907"/>
        </pc:sldMkLst>
        <pc:spChg chg="mod">
          <ac:chgData name="Olsen, Jodi @ CBRE Investment Management" userId="9a9d601d-9c66-453c-a30d-1bab3400eded" providerId="ADAL" clId="{EA39F88A-24E8-4AB8-9D9F-881A4C5A274B}" dt="2026-05-19T20:37:47.693" v="659" actId="1036"/>
          <ac:spMkLst>
            <pc:docMk/>
            <pc:sldMk cId="3663179306" sldId="2076137907"/>
            <ac:spMk id="6" creationId="{12F3D142-4586-8D25-BF35-77278838A491}"/>
          </ac:spMkLst>
        </pc:spChg>
        <pc:spChg chg="add del mod">
          <ac:chgData name="Olsen, Jodi @ CBRE Investment Management" userId="9a9d601d-9c66-453c-a30d-1bab3400eded" providerId="ADAL" clId="{EA39F88A-24E8-4AB8-9D9F-881A4C5A274B}" dt="2026-05-19T20:37:36.171" v="635" actId="478"/>
          <ac:spMkLst>
            <pc:docMk/>
            <pc:sldMk cId="3663179306" sldId="2076137907"/>
            <ac:spMk id="11" creationId="{4D034966-239C-DBCD-F547-B3D1A9A99DEF}"/>
          </ac:spMkLst>
        </pc:spChg>
        <pc:spChg chg="del">
          <ac:chgData name="Olsen, Jodi @ CBRE Investment Management" userId="9a9d601d-9c66-453c-a30d-1bab3400eded" providerId="ADAL" clId="{EA39F88A-24E8-4AB8-9D9F-881A4C5A274B}" dt="2026-05-19T20:37:34.976" v="634" actId="478"/>
          <ac:spMkLst>
            <pc:docMk/>
            <pc:sldMk cId="3663179306" sldId="2076137907"/>
            <ac:spMk id="57" creationId="{2E45E7CC-1F16-4737-96F3-C0DA91AF2BB3}"/>
          </ac:spMkLst>
        </pc:spChg>
        <pc:graphicFrameChg chg="mod">
          <ac:chgData name="Olsen, Jodi @ CBRE Investment Management" userId="9a9d601d-9c66-453c-a30d-1bab3400eded" providerId="ADAL" clId="{EA39F88A-24E8-4AB8-9D9F-881A4C5A274B}" dt="2026-05-19T20:37:47.693" v="659" actId="1036"/>
          <ac:graphicFrameMkLst>
            <pc:docMk/>
            <pc:sldMk cId="3663179306" sldId="2076137907"/>
            <ac:graphicFrameMk id="3" creationId="{E1D573CD-DF48-E097-D0A6-E175D5F6D7A3}"/>
          </ac:graphicFrameMkLst>
        </pc:graphicFrameChg>
        <pc:graphicFrameChg chg="mod">
          <ac:chgData name="Olsen, Jodi @ CBRE Investment Management" userId="9a9d601d-9c66-453c-a30d-1bab3400eded" providerId="ADAL" clId="{EA39F88A-24E8-4AB8-9D9F-881A4C5A274B}" dt="2026-05-19T20:37:47.693" v="659" actId="1036"/>
          <ac:graphicFrameMkLst>
            <pc:docMk/>
            <pc:sldMk cId="3663179306" sldId="2076137907"/>
            <ac:graphicFrameMk id="4" creationId="{9CAD25E1-ED66-DB5E-B7A5-6EC844979F2F}"/>
          </ac:graphicFrameMkLst>
        </pc:graphicFrameChg>
        <pc:graphicFrameChg chg="mod">
          <ac:chgData name="Olsen, Jodi @ CBRE Investment Management" userId="9a9d601d-9c66-453c-a30d-1bab3400eded" providerId="ADAL" clId="{EA39F88A-24E8-4AB8-9D9F-881A4C5A274B}" dt="2026-05-19T20:37:47.693" v="659" actId="1036"/>
          <ac:graphicFrameMkLst>
            <pc:docMk/>
            <pc:sldMk cId="3663179306" sldId="2076137907"/>
            <ac:graphicFrameMk id="9" creationId="{13160E82-805F-B411-59A1-496623ACDA6E}"/>
          </ac:graphicFrameMkLst>
        </pc:graphicFrameChg>
        <pc:cxnChg chg="add mod">
          <ac:chgData name="Olsen, Jodi @ CBRE Investment Management" userId="9a9d601d-9c66-453c-a30d-1bab3400eded" providerId="ADAL" clId="{EA39F88A-24E8-4AB8-9D9F-881A4C5A274B}" dt="2026-05-19T20:38:23.428" v="702" actId="1036"/>
          <ac:cxnSpMkLst>
            <pc:docMk/>
            <pc:sldMk cId="3663179306" sldId="2076137907"/>
            <ac:cxnSpMk id="13" creationId="{DED5AD32-F464-0522-2AD9-A5003391B871}"/>
          </ac:cxnSpMkLst>
        </pc:cxn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rgbClr val="80BBAD"/>
              </a:solidFill>
              <a:ln w="19050">
                <a:solidFill>
                  <a:schemeClr val="lt1"/>
                </a:solidFill>
              </a:ln>
              <a:effectLst/>
            </c:spPr>
            <c:extLst>
              <c:ext xmlns:c16="http://schemas.microsoft.com/office/drawing/2014/chart" uri="{C3380CC4-5D6E-409C-BE32-E72D297353CC}">
                <c16:uniqueId val="{00000001-404B-4067-9858-F00E5E0E1E3F}"/>
              </c:ext>
            </c:extLst>
          </c:dPt>
          <c:dPt>
            <c:idx val="1"/>
            <c:bubble3D val="0"/>
            <c:spPr>
              <a:solidFill>
                <a:srgbClr val="435254"/>
              </a:solidFill>
              <a:ln w="19050">
                <a:solidFill>
                  <a:schemeClr val="lt1"/>
                </a:solidFill>
              </a:ln>
              <a:effectLst/>
            </c:spPr>
            <c:extLst>
              <c:ext xmlns:c16="http://schemas.microsoft.com/office/drawing/2014/chart" uri="{C3380CC4-5D6E-409C-BE32-E72D297353CC}">
                <c16:uniqueId val="{00000003-404B-4067-9858-F00E5E0E1E3F}"/>
              </c:ext>
            </c:extLst>
          </c:dPt>
          <c:dPt>
            <c:idx val="2"/>
            <c:bubble3D val="0"/>
            <c:spPr>
              <a:solidFill>
                <a:srgbClr val="17E88F"/>
              </a:solidFill>
              <a:ln w="19050">
                <a:solidFill>
                  <a:schemeClr val="lt1"/>
                </a:solidFill>
              </a:ln>
              <a:effectLst/>
            </c:spPr>
            <c:extLst>
              <c:ext xmlns:c16="http://schemas.microsoft.com/office/drawing/2014/chart" uri="{C3380CC4-5D6E-409C-BE32-E72D297353CC}">
                <c16:uniqueId val="{00000005-404B-4067-9858-F00E5E0E1E3F}"/>
              </c:ext>
            </c:extLst>
          </c:dPt>
          <c:dPt>
            <c:idx val="3"/>
            <c:bubble3D val="0"/>
            <c:spPr>
              <a:solidFill>
                <a:srgbClr val="DBD99A"/>
              </a:solidFill>
              <a:ln w="19050">
                <a:solidFill>
                  <a:schemeClr val="lt1"/>
                </a:solidFill>
              </a:ln>
              <a:effectLst/>
            </c:spPr>
            <c:extLst>
              <c:ext xmlns:c16="http://schemas.microsoft.com/office/drawing/2014/chart" uri="{C3380CC4-5D6E-409C-BE32-E72D297353CC}">
                <c16:uniqueId val="{00000007-404B-4067-9858-F00E5E0E1E3F}"/>
              </c:ext>
            </c:extLst>
          </c:dPt>
          <c:dPt>
            <c:idx val="4"/>
            <c:bubble3D val="0"/>
            <c:spPr>
              <a:solidFill>
                <a:srgbClr val="D2785A"/>
              </a:solidFill>
              <a:ln w="19050">
                <a:solidFill>
                  <a:schemeClr val="lt1"/>
                </a:solidFill>
              </a:ln>
              <a:effectLst/>
            </c:spPr>
            <c:extLst>
              <c:ext xmlns:c16="http://schemas.microsoft.com/office/drawing/2014/chart" uri="{C3380CC4-5D6E-409C-BE32-E72D297353CC}">
                <c16:uniqueId val="{00000009-404B-4067-9858-F00E5E0E1E3F}"/>
              </c:ext>
            </c:extLst>
          </c:dPt>
          <c:dPt>
            <c:idx val="5"/>
            <c:bubble3D val="0"/>
            <c:spPr>
              <a:solidFill>
                <a:srgbClr val="885073"/>
              </a:solidFill>
              <a:ln w="19050">
                <a:solidFill>
                  <a:schemeClr val="lt1"/>
                </a:solidFill>
              </a:ln>
              <a:effectLst/>
            </c:spPr>
            <c:extLst>
              <c:ext xmlns:c16="http://schemas.microsoft.com/office/drawing/2014/chart" uri="{C3380CC4-5D6E-409C-BE32-E72D297353CC}">
                <c16:uniqueId val="{0000000B-404B-4067-9858-F00E5E0E1E3F}"/>
              </c:ext>
            </c:extLst>
          </c:dPt>
          <c:dPt>
            <c:idx val="6"/>
            <c:bubble3D val="0"/>
            <c:spPr>
              <a:solidFill>
                <a:srgbClr val="A388BF"/>
              </a:solidFill>
              <a:ln w="19050">
                <a:solidFill>
                  <a:schemeClr val="lt1"/>
                </a:solidFill>
              </a:ln>
              <a:effectLst/>
            </c:spPr>
            <c:extLst>
              <c:ext xmlns:c16="http://schemas.microsoft.com/office/drawing/2014/chart" uri="{C3380CC4-5D6E-409C-BE32-E72D297353CC}">
                <c16:uniqueId val="{0000000D-404B-4067-9858-F00E5E0E1E3F}"/>
              </c:ext>
            </c:extLst>
          </c:dPt>
          <c:dPt>
            <c:idx val="7"/>
            <c:bubble3D val="0"/>
            <c:spPr>
              <a:solidFill>
                <a:srgbClr val="1F3765"/>
              </a:solidFill>
              <a:ln w="19050">
                <a:solidFill>
                  <a:schemeClr val="lt1"/>
                </a:solidFill>
              </a:ln>
              <a:effectLst/>
            </c:spPr>
            <c:extLst>
              <c:ext xmlns:c16="http://schemas.microsoft.com/office/drawing/2014/chart" uri="{C3380CC4-5D6E-409C-BE32-E72D297353CC}">
                <c16:uniqueId val="{0000000F-404B-4067-9858-F00E5E0E1E3F}"/>
              </c:ext>
            </c:extLst>
          </c:dPt>
          <c:dPt>
            <c:idx val="8"/>
            <c:bubble3D val="0"/>
            <c:spPr>
              <a:solidFill>
                <a:srgbClr val="3E7DA6"/>
              </a:solidFill>
              <a:ln w="19050">
                <a:solidFill>
                  <a:schemeClr val="lt1"/>
                </a:solidFill>
              </a:ln>
              <a:effectLst/>
            </c:spPr>
            <c:extLst>
              <c:ext xmlns:c16="http://schemas.microsoft.com/office/drawing/2014/chart" uri="{C3380CC4-5D6E-409C-BE32-E72D297353CC}">
                <c16:uniqueId val="{00000011-404B-4067-9858-F00E5E0E1E3F}"/>
              </c:ext>
            </c:extLst>
          </c:dPt>
          <c:cat>
            <c:strRef>
              <c:f>Sheet1!$A$2:$A$10</c:f>
              <c:strCache>
                <c:ptCount val="9"/>
                <c:pt idx="0">
                  <c:v>U.S. Commo</c:v>
                </c:pt>
                <c:pt idx="1">
                  <c:v>Continental Europe</c:v>
                </c:pt>
                <c:pt idx="2">
                  <c:v>Japan</c:v>
                </c:pt>
                <c:pt idx="3">
                  <c:v>U.S. Preferred</c:v>
                </c:pt>
                <c:pt idx="4">
                  <c:v>Australia</c:v>
                </c:pt>
                <c:pt idx="5">
                  <c:v>Hong Kong</c:v>
                </c:pt>
                <c:pt idx="6">
                  <c:v>United Kingdom</c:v>
                </c:pt>
                <c:pt idx="7">
                  <c:v>Singapore</c:v>
                </c:pt>
                <c:pt idx="8">
                  <c:v>Canada</c:v>
                </c:pt>
              </c:strCache>
            </c:strRef>
          </c:cat>
          <c:val>
            <c:numRef>
              <c:f>Sheet1!$B$2:$B$10</c:f>
              <c:numCache>
                <c:formatCode>0.00%</c:formatCode>
                <c:ptCount val="9"/>
                <c:pt idx="0">
                  <c:v>0.62</c:v>
                </c:pt>
                <c:pt idx="1">
                  <c:v>0.08</c:v>
                </c:pt>
                <c:pt idx="2">
                  <c:v>0.08</c:v>
                </c:pt>
                <c:pt idx="3">
                  <c:v>0.06</c:v>
                </c:pt>
                <c:pt idx="4">
                  <c:v>0.04</c:v>
                </c:pt>
                <c:pt idx="5">
                  <c:v>0.04</c:v>
                </c:pt>
                <c:pt idx="6">
                  <c:v>0.04</c:v>
                </c:pt>
                <c:pt idx="7">
                  <c:v>0.03</c:v>
                </c:pt>
                <c:pt idx="8">
                  <c:v>0.01</c:v>
                </c:pt>
              </c:numCache>
            </c:numRef>
          </c:val>
          <c:extLst>
            <c:ext xmlns:c16="http://schemas.microsoft.com/office/drawing/2014/chart" uri="{C3380CC4-5D6E-409C-BE32-E72D297353CC}">
              <c16:uniqueId val="{00000012-404B-4067-9858-F00E5E0E1E3F}"/>
            </c:ext>
          </c:extLst>
        </c:ser>
        <c:dLbls>
          <c:showLegendKey val="0"/>
          <c:showVal val="0"/>
          <c:showCatName val="0"/>
          <c:showSerName val="0"/>
          <c:showPercent val="0"/>
          <c:showBubbleSize val="0"/>
          <c:showLeaderLines val="0"/>
        </c:dLbls>
        <c:firstSliceAng val="0"/>
        <c:holeSize val="6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Column1</c:v>
                </c:pt>
              </c:strCache>
            </c:strRef>
          </c:tx>
          <c:dPt>
            <c:idx val="0"/>
            <c:bubble3D val="0"/>
            <c:spPr>
              <a:solidFill>
                <a:srgbClr val="80BBAD"/>
              </a:solidFill>
              <a:ln w="19050">
                <a:solidFill>
                  <a:schemeClr val="lt1"/>
                </a:solidFill>
              </a:ln>
              <a:effectLst/>
            </c:spPr>
            <c:extLst>
              <c:ext xmlns:c16="http://schemas.microsoft.com/office/drawing/2014/chart" uri="{C3380CC4-5D6E-409C-BE32-E72D297353CC}">
                <c16:uniqueId val="{00000001-B71C-4795-8928-CBDD4E45D660}"/>
              </c:ext>
            </c:extLst>
          </c:dPt>
          <c:dPt>
            <c:idx val="1"/>
            <c:bubble3D val="0"/>
            <c:spPr>
              <a:solidFill>
                <a:srgbClr val="435254"/>
              </a:solidFill>
              <a:ln w="19050">
                <a:solidFill>
                  <a:schemeClr val="lt1"/>
                </a:solidFill>
              </a:ln>
              <a:effectLst/>
            </c:spPr>
            <c:extLst>
              <c:ext xmlns:c16="http://schemas.microsoft.com/office/drawing/2014/chart" uri="{C3380CC4-5D6E-409C-BE32-E72D297353CC}">
                <c16:uniqueId val="{00000003-B71C-4795-8928-CBDD4E45D660}"/>
              </c:ext>
            </c:extLst>
          </c:dPt>
          <c:dPt>
            <c:idx val="2"/>
            <c:bubble3D val="0"/>
            <c:spPr>
              <a:solidFill>
                <a:srgbClr val="17E88F"/>
              </a:solidFill>
              <a:ln w="19050">
                <a:solidFill>
                  <a:schemeClr val="lt1"/>
                </a:solidFill>
              </a:ln>
              <a:effectLst/>
            </c:spPr>
            <c:extLst>
              <c:ext xmlns:c16="http://schemas.microsoft.com/office/drawing/2014/chart" uri="{C3380CC4-5D6E-409C-BE32-E72D297353CC}">
                <c16:uniqueId val="{00000005-B71C-4795-8928-CBDD4E45D660}"/>
              </c:ext>
            </c:extLst>
          </c:dPt>
          <c:dPt>
            <c:idx val="3"/>
            <c:bubble3D val="0"/>
            <c:spPr>
              <a:solidFill>
                <a:srgbClr val="DBD99A"/>
              </a:solidFill>
              <a:ln w="19050">
                <a:solidFill>
                  <a:schemeClr val="lt1"/>
                </a:solidFill>
              </a:ln>
              <a:effectLst/>
            </c:spPr>
            <c:extLst>
              <c:ext xmlns:c16="http://schemas.microsoft.com/office/drawing/2014/chart" uri="{C3380CC4-5D6E-409C-BE32-E72D297353CC}">
                <c16:uniqueId val="{00000007-B71C-4795-8928-CBDD4E45D660}"/>
              </c:ext>
            </c:extLst>
          </c:dPt>
          <c:dPt>
            <c:idx val="4"/>
            <c:bubble3D val="0"/>
            <c:spPr>
              <a:solidFill>
                <a:srgbClr val="D2785A"/>
              </a:solidFill>
              <a:ln w="19050">
                <a:solidFill>
                  <a:schemeClr val="lt1"/>
                </a:solidFill>
              </a:ln>
              <a:effectLst/>
            </c:spPr>
            <c:extLst>
              <c:ext xmlns:c16="http://schemas.microsoft.com/office/drawing/2014/chart" uri="{C3380CC4-5D6E-409C-BE32-E72D297353CC}">
                <c16:uniqueId val="{00000009-B71C-4795-8928-CBDD4E45D660}"/>
              </c:ext>
            </c:extLst>
          </c:dPt>
          <c:dPt>
            <c:idx val="5"/>
            <c:bubble3D val="0"/>
            <c:spPr>
              <a:solidFill>
                <a:srgbClr val="885073"/>
              </a:solidFill>
              <a:ln w="19050">
                <a:solidFill>
                  <a:schemeClr val="bg1"/>
                </a:solidFill>
              </a:ln>
            </c:spPr>
            <c:extLst>
              <c:ext xmlns:c16="http://schemas.microsoft.com/office/drawing/2014/chart" uri="{C3380CC4-5D6E-409C-BE32-E72D297353CC}">
                <c16:uniqueId val="{0000000B-B71C-4795-8928-CBDD4E45D660}"/>
              </c:ext>
            </c:extLst>
          </c:dPt>
          <c:dPt>
            <c:idx val="6"/>
            <c:bubble3D val="0"/>
            <c:spPr>
              <a:solidFill>
                <a:srgbClr val="A388BF"/>
              </a:solidFill>
              <a:ln w="19050">
                <a:solidFill>
                  <a:schemeClr val="lt1"/>
                </a:solidFill>
              </a:ln>
              <a:effectLst/>
            </c:spPr>
            <c:extLst>
              <c:ext xmlns:c16="http://schemas.microsoft.com/office/drawing/2014/chart" uri="{C3380CC4-5D6E-409C-BE32-E72D297353CC}">
                <c16:uniqueId val="{0000000D-B71C-4795-8928-CBDD4E45D660}"/>
              </c:ext>
            </c:extLst>
          </c:dPt>
          <c:dPt>
            <c:idx val="7"/>
            <c:bubble3D val="0"/>
            <c:spPr>
              <a:solidFill>
                <a:srgbClr val="1F3765"/>
              </a:solidFill>
              <a:ln w="19050">
                <a:solidFill>
                  <a:schemeClr val="lt1"/>
                </a:solidFill>
              </a:ln>
              <a:effectLst/>
            </c:spPr>
            <c:extLst>
              <c:ext xmlns:c16="http://schemas.microsoft.com/office/drawing/2014/chart" uri="{C3380CC4-5D6E-409C-BE32-E72D297353CC}">
                <c16:uniqueId val="{0000000F-B71C-4795-8928-CBDD4E45D660}"/>
              </c:ext>
            </c:extLst>
          </c:dPt>
          <c:dPt>
            <c:idx val="8"/>
            <c:bubble3D val="0"/>
            <c:spPr>
              <a:solidFill>
                <a:srgbClr val="3E7DA6"/>
              </a:solidFill>
              <a:ln w="19050">
                <a:solidFill>
                  <a:schemeClr val="lt1"/>
                </a:solidFill>
              </a:ln>
              <a:effectLst/>
            </c:spPr>
            <c:extLst>
              <c:ext xmlns:c16="http://schemas.microsoft.com/office/drawing/2014/chart" uri="{C3380CC4-5D6E-409C-BE32-E72D297353CC}">
                <c16:uniqueId val="{00000011-B71C-4795-8928-CBDD4E45D660}"/>
              </c:ext>
            </c:extLst>
          </c:dPt>
          <c:dPt>
            <c:idx val="9"/>
            <c:bubble3D val="0"/>
            <c:spPr>
              <a:solidFill>
                <a:srgbClr val="D1D1D3"/>
              </a:solidFill>
              <a:ln w="19050">
                <a:solidFill>
                  <a:schemeClr val="lt1"/>
                </a:solidFill>
              </a:ln>
              <a:effectLst/>
            </c:spPr>
            <c:extLst>
              <c:ext xmlns:c16="http://schemas.microsoft.com/office/drawing/2014/chart" uri="{C3380CC4-5D6E-409C-BE32-E72D297353CC}">
                <c16:uniqueId val="{00000013-B71C-4795-8928-CBDD4E45D660}"/>
              </c:ext>
            </c:extLst>
          </c:dPt>
          <c:dPt>
            <c:idx val="10"/>
            <c:bubble3D val="0"/>
            <c:spPr>
              <a:solidFill>
                <a:srgbClr val="AD2A2A"/>
              </a:solidFill>
              <a:ln w="19050">
                <a:solidFill>
                  <a:schemeClr val="lt1"/>
                </a:solidFill>
              </a:ln>
              <a:effectLst/>
            </c:spPr>
            <c:extLst>
              <c:ext xmlns:c16="http://schemas.microsoft.com/office/drawing/2014/chart" uri="{C3380CC4-5D6E-409C-BE32-E72D297353CC}">
                <c16:uniqueId val="{00000015-B71C-4795-8928-CBDD4E45D660}"/>
              </c:ext>
            </c:extLst>
          </c:dPt>
          <c:cat>
            <c:strRef>
              <c:f>Sheet1!$A$2:$A$12</c:f>
              <c:strCache>
                <c:ptCount val="11"/>
                <c:pt idx="0">
                  <c:v>Retail</c:v>
                </c:pt>
                <c:pt idx="1">
                  <c:v>Healthcare</c:v>
                </c:pt>
                <c:pt idx="2">
                  <c:v>Industrial</c:v>
                </c:pt>
                <c:pt idx="3">
                  <c:v>Diversified</c:v>
                </c:pt>
                <c:pt idx="4">
                  <c:v>Residential</c:v>
                </c:pt>
                <c:pt idx="5">
                  <c:v>Data centers</c:v>
                </c:pt>
                <c:pt idx="6">
                  <c:v>Net lease</c:v>
                </c:pt>
                <c:pt idx="7">
                  <c:v>Self storage</c:v>
                </c:pt>
                <c:pt idx="8">
                  <c:v>Towers</c:v>
                </c:pt>
                <c:pt idx="9">
                  <c:v>Hotels</c:v>
                </c:pt>
                <c:pt idx="10">
                  <c:v>Office</c:v>
                </c:pt>
              </c:strCache>
            </c:strRef>
          </c:cat>
          <c:val>
            <c:numRef>
              <c:f>Sheet1!$B$2:$B$12</c:f>
              <c:numCache>
                <c:formatCode>0.00%</c:formatCode>
                <c:ptCount val="11"/>
                <c:pt idx="0">
                  <c:v>0.15790000000000001</c:v>
                </c:pt>
                <c:pt idx="1">
                  <c:v>0.13469999999999999</c:v>
                </c:pt>
                <c:pt idx="2">
                  <c:v>0.1303</c:v>
                </c:pt>
                <c:pt idx="3">
                  <c:v>0.10780000000000001</c:v>
                </c:pt>
                <c:pt idx="4">
                  <c:v>9.9000000000000005E-2</c:v>
                </c:pt>
                <c:pt idx="5">
                  <c:v>9.5500000000000002E-2</c:v>
                </c:pt>
                <c:pt idx="6">
                  <c:v>7.0400000000000004E-2</c:v>
                </c:pt>
                <c:pt idx="7">
                  <c:v>5.9900000000000002E-2</c:v>
                </c:pt>
                <c:pt idx="8">
                  <c:v>5.4100000000000002E-2</c:v>
                </c:pt>
                <c:pt idx="9">
                  <c:v>4.8300000000000003E-2</c:v>
                </c:pt>
                <c:pt idx="10">
                  <c:v>4.2099999999999999E-2</c:v>
                </c:pt>
              </c:numCache>
            </c:numRef>
          </c:val>
          <c:extLst>
            <c:ext xmlns:c16="http://schemas.microsoft.com/office/drawing/2014/chart" uri="{C3380CC4-5D6E-409C-BE32-E72D297353CC}">
              <c16:uniqueId val="{00000016-B71C-4795-8928-CBDD4E45D660}"/>
            </c:ext>
          </c:extLst>
        </c:ser>
        <c:dLbls>
          <c:showLegendKey val="0"/>
          <c:showVal val="0"/>
          <c:showCatName val="0"/>
          <c:showSerName val="0"/>
          <c:showPercent val="0"/>
          <c:showBubbleSize val="0"/>
          <c:showLeaderLines val="0"/>
        </c:dLbls>
        <c:firstSliceAng val="0"/>
        <c:holeSize val="6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ext Cover 01">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rot="16200000">
            <a:off x="-1044876" y="3406138"/>
            <a:ext cx="7410510" cy="4522194"/>
          </a:xfrm>
        </p:spPr>
        <p:txBody>
          <a:bodyPr/>
          <a:lstStyle>
            <a:lvl1pPr>
              <a:lnSpc>
                <a:spcPct val="85000"/>
              </a:lnSpc>
              <a:defRPr sz="9032">
                <a:solidFill>
                  <a:schemeClr val="tx1"/>
                </a:solidFill>
              </a:defRPr>
            </a:lvl1pPr>
          </a:lstStyle>
          <a:p>
            <a:r>
              <a:rPr lang="en-US"/>
              <a:t>Click to edit Master title style</a:t>
            </a:r>
            <a:endParaRPr lang="en-GB"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4498974" y="3623894"/>
            <a:ext cx="2155825" cy="442060"/>
          </a:xfrm>
        </p:spPr>
        <p:txBody>
          <a:bodyPr tIns="0" anchor="t">
            <a:no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sz="1600" b="0" cap="none">
                <a:solidFill>
                  <a:schemeClr val="tx1"/>
                </a:solidFill>
                <a:latin typeface="+mn-lt"/>
              </a:defRPr>
            </a:lvl5pPr>
          </a:lstStyle>
          <a:p>
            <a:pPr lvl="4"/>
            <a:r>
              <a:rPr lang="en-US" dirty="0"/>
              <a:t>Subheading</a:t>
            </a:r>
            <a:endParaRPr lang="en-GB" dirty="0"/>
          </a:p>
        </p:txBody>
      </p:sp>
      <p:sp>
        <p:nvSpPr>
          <p:cNvPr id="12" name="Holder 3">
            <a:extLst>
              <a:ext uri="{FF2B5EF4-FFF2-40B4-BE49-F238E27FC236}">
                <a16:creationId xmlns:a16="http://schemas.microsoft.com/office/drawing/2014/main" id="{0D3BFB66-EDE9-4590-A588-3EA1C73BA03A}"/>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cxnSp>
        <p:nvCxnSpPr>
          <p:cNvPr id="14" name="Straight Connector 13">
            <a:extLst>
              <a:ext uri="{FF2B5EF4-FFF2-40B4-BE49-F238E27FC236}">
                <a16:creationId xmlns:a16="http://schemas.microsoft.com/office/drawing/2014/main" id="{8F0A9289-0E58-4369-B3B9-F23FB2216787}"/>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8">
            <a:extLst>
              <a:ext uri="{FF2B5EF4-FFF2-40B4-BE49-F238E27FC236}">
                <a16:creationId xmlns:a16="http://schemas.microsoft.com/office/drawing/2014/main" id="{4C2550F6-96AE-4A24-9DB9-2CAA2F44D6C9}"/>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pic>
        <p:nvPicPr>
          <p:cNvPr id="9" name="Picture 8">
            <a:extLst>
              <a:ext uri="{FF2B5EF4-FFF2-40B4-BE49-F238E27FC236}">
                <a16:creationId xmlns:a16="http://schemas.microsoft.com/office/drawing/2014/main" id="{9DF3D9C2-FAE2-4BB5-9CEE-89A6978D3E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Tree>
    <p:extLst>
      <p:ext uri="{BB962C8B-B14F-4D97-AF65-F5344CB8AC3E}">
        <p14:creationId xmlns:p14="http://schemas.microsoft.com/office/powerpoint/2010/main" val="65857093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xt Cover Long Title 02">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8B01F73-F803-460C-9EBC-9719C2C85DFB}"/>
              </a:ext>
            </a:extLst>
          </p:cNvPr>
          <p:cNvSpPr/>
          <p:nvPr userDrawn="1"/>
        </p:nvSpPr>
        <p:spPr>
          <a:xfrm>
            <a:off x="315914" y="321093"/>
            <a:ext cx="7129462" cy="9280108"/>
          </a:xfrm>
          <a:prstGeom prst="rect">
            <a:avLst/>
          </a:prstGeom>
          <a:solidFill>
            <a:srgbClr val="003D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8" name="Title 7">
            <a:extLst>
              <a:ext uri="{FF2B5EF4-FFF2-40B4-BE49-F238E27FC236}">
                <a16:creationId xmlns:a16="http://schemas.microsoft.com/office/drawing/2014/main" id="{51B9FA0E-E9B2-48CD-AB3E-621C23814C7E}"/>
              </a:ext>
            </a:extLst>
          </p:cNvPr>
          <p:cNvSpPr>
            <a:spLocks noGrp="1"/>
          </p:cNvSpPr>
          <p:nvPr>
            <p:ph type="title" hasCustomPrompt="1"/>
          </p:nvPr>
        </p:nvSpPr>
        <p:spPr>
          <a:xfrm>
            <a:off x="2236788" y="3051175"/>
            <a:ext cx="4408062" cy="3021206"/>
          </a:xfrm>
        </p:spPr>
        <p:txBody>
          <a:bodyPr/>
          <a:lstStyle>
            <a:lvl1pPr>
              <a:lnSpc>
                <a:spcPct val="85000"/>
              </a:lnSpc>
              <a:defRPr sz="6000">
                <a:solidFill>
                  <a:schemeClr val="bg1"/>
                </a:solidFill>
              </a:defRPr>
            </a:lvl1pPr>
          </a:lstStyle>
          <a:p>
            <a:r>
              <a:rPr lang="en-GB" dirty="0"/>
              <a:t>Longer document title goes here</a:t>
            </a:r>
          </a:p>
        </p:txBody>
      </p:sp>
      <p:sp>
        <p:nvSpPr>
          <p:cNvPr id="22" name="Holder 3">
            <a:extLst>
              <a:ext uri="{FF2B5EF4-FFF2-40B4-BE49-F238E27FC236}">
                <a16:creationId xmlns:a16="http://schemas.microsoft.com/office/drawing/2014/main" id="{81F12263-3B91-4543-8F0A-37C2B35BDF4A}"/>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FFFFFF"/>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4" name="Text Placeholder 8">
            <a:extLst>
              <a:ext uri="{FF2B5EF4-FFF2-40B4-BE49-F238E27FC236}">
                <a16:creationId xmlns:a16="http://schemas.microsoft.com/office/drawing/2014/main" id="{BFAFC57B-C04D-4A37-B7B5-94FD7947B813}"/>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accent3"/>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3" name="Text Placeholder 2">
            <a:extLst>
              <a:ext uri="{FF2B5EF4-FFF2-40B4-BE49-F238E27FC236}">
                <a16:creationId xmlns:a16="http://schemas.microsoft.com/office/drawing/2014/main" id="{B26251F4-9046-42D0-973F-3C117231FC40}"/>
              </a:ext>
            </a:extLst>
          </p:cNvPr>
          <p:cNvSpPr>
            <a:spLocks noGrp="1"/>
          </p:cNvSpPr>
          <p:nvPr>
            <p:ph type="body" sz="quarter" idx="17" hasCustomPrompt="1"/>
          </p:nvPr>
        </p:nvSpPr>
        <p:spPr>
          <a:xfrm>
            <a:off x="2236788" y="6832600"/>
            <a:ext cx="4418012" cy="939800"/>
          </a:xfrm>
        </p:spPr>
        <p:txBody>
          <a:bodyPr/>
          <a:lstStyle>
            <a:lvl1pPr>
              <a:spcBef>
                <a:spcPts val="900"/>
              </a:spcBef>
              <a:spcAft>
                <a:spcPts val="0"/>
              </a:spcAft>
              <a:defRPr sz="160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Subheading</a:t>
            </a:r>
          </a:p>
        </p:txBody>
      </p:sp>
      <p:pic>
        <p:nvPicPr>
          <p:cNvPr id="9" name="Picture 8" descr="A picture containing text, clipart&#10;&#10;Description automatically generated">
            <a:extLst>
              <a:ext uri="{FF2B5EF4-FFF2-40B4-BE49-F238E27FC236}">
                <a16:creationId xmlns:a16="http://schemas.microsoft.com/office/drawing/2014/main" id="{18F45696-3AE6-4548-88FF-16EF7CFC38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1076" y="557101"/>
            <a:ext cx="1598400" cy="233065"/>
          </a:xfrm>
          <a:prstGeom prst="rect">
            <a:avLst/>
          </a:prstGeom>
        </p:spPr>
      </p:pic>
      <p:cxnSp>
        <p:nvCxnSpPr>
          <p:cNvPr id="10" name="Straight Connector 9">
            <a:extLst>
              <a:ext uri="{FF2B5EF4-FFF2-40B4-BE49-F238E27FC236}">
                <a16:creationId xmlns:a16="http://schemas.microsoft.com/office/drawing/2014/main" id="{3A710ACD-4AA7-4736-AB54-88E5D3CFDE12}"/>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3952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Image Cover 1">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2236788" y="2016676"/>
            <a:ext cx="4408062" cy="3120971"/>
          </a:xfrm>
        </p:spPr>
        <p:txBody>
          <a:bodyPr/>
          <a:lstStyle>
            <a:lvl1pPr>
              <a:lnSpc>
                <a:spcPct val="85000"/>
              </a:lnSpc>
              <a:defRPr sz="6209">
                <a:solidFill>
                  <a:schemeClr val="tx1"/>
                </a:solidFill>
              </a:defRPr>
            </a:lvl1pPr>
          </a:lstStyle>
          <a:p>
            <a:r>
              <a:rPr lang="en-US"/>
              <a:t>Click to edit Master title style</a:t>
            </a:r>
            <a:endParaRPr lang="en-GB" dirty="0"/>
          </a:p>
        </p:txBody>
      </p:sp>
      <p:sp>
        <p:nvSpPr>
          <p:cNvPr id="12" name="Picture Placeholder 8">
            <a:extLst>
              <a:ext uri="{FF2B5EF4-FFF2-40B4-BE49-F238E27FC236}">
                <a16:creationId xmlns:a16="http://schemas.microsoft.com/office/drawing/2014/main" id="{479C6050-5963-41DD-9203-7AD1242F10AE}"/>
              </a:ext>
            </a:extLst>
          </p:cNvPr>
          <p:cNvSpPr>
            <a:spLocks noGrp="1"/>
          </p:cNvSpPr>
          <p:nvPr>
            <p:ph type="pic" sz="quarter" idx="12"/>
          </p:nvPr>
        </p:nvSpPr>
        <p:spPr>
          <a:xfrm>
            <a:off x="539750" y="5254626"/>
            <a:ext cx="6681787" cy="4083049"/>
          </a:xfrm>
          <a:solidFill>
            <a:schemeClr val="accent3"/>
          </a:solidFill>
        </p:spPr>
        <p:txBody>
          <a:bodyPr/>
          <a:lstStyle>
            <a:lvl1pPr>
              <a:defRPr>
                <a:solidFill>
                  <a:schemeClr val="accent3"/>
                </a:solidFill>
              </a:defRPr>
            </a:lvl1pPr>
          </a:lstStyle>
          <a:p>
            <a:r>
              <a:rPr lang="en-US"/>
              <a:t>Click icon to add picture</a:t>
            </a:r>
            <a:endParaRPr lang="en-GB" dirty="0"/>
          </a:p>
        </p:txBody>
      </p:sp>
      <p:sp>
        <p:nvSpPr>
          <p:cNvPr id="21" name="Holder 3">
            <a:extLst>
              <a:ext uri="{FF2B5EF4-FFF2-40B4-BE49-F238E27FC236}">
                <a16:creationId xmlns:a16="http://schemas.microsoft.com/office/drawing/2014/main" id="{E3744D63-57A8-4799-861C-998D98D6BCFF}"/>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3" name="Text Placeholder 8">
            <a:extLst>
              <a:ext uri="{FF2B5EF4-FFF2-40B4-BE49-F238E27FC236}">
                <a16:creationId xmlns:a16="http://schemas.microsoft.com/office/drawing/2014/main" id="{C8522365-D47A-42BF-8367-48C3DC1F282F}"/>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cxnSp>
        <p:nvCxnSpPr>
          <p:cNvPr id="9" name="Straight Connector 8">
            <a:extLst>
              <a:ext uri="{FF2B5EF4-FFF2-40B4-BE49-F238E27FC236}">
                <a16:creationId xmlns:a16="http://schemas.microsoft.com/office/drawing/2014/main" id="{5F26FE63-770E-4289-820C-33902B0C31AD}"/>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7C541E92-6670-4352-B4ED-DE6A6CF1E25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Tree>
    <p:extLst>
      <p:ext uri="{BB962C8B-B14F-4D97-AF65-F5344CB8AC3E}">
        <p14:creationId xmlns:p14="http://schemas.microsoft.com/office/powerpoint/2010/main" val="2365522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Image Cover 2">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B2D1B4F-ABA0-45BD-91E3-6AA3C2F41274}"/>
              </a:ext>
            </a:extLst>
          </p:cNvPr>
          <p:cNvSpPr/>
          <p:nvPr userDrawn="1"/>
        </p:nvSpPr>
        <p:spPr>
          <a:xfrm>
            <a:off x="315914" y="321093"/>
            <a:ext cx="7129462" cy="9280108"/>
          </a:xfrm>
          <a:prstGeom prst="rect">
            <a:avLst/>
          </a:prstGeom>
          <a:solidFill>
            <a:srgbClr val="003D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2242445" y="2012260"/>
            <a:ext cx="4412355" cy="3134413"/>
          </a:xfrm>
        </p:spPr>
        <p:txBody>
          <a:bodyPr/>
          <a:lstStyle>
            <a:lvl1pPr>
              <a:lnSpc>
                <a:spcPct val="85000"/>
              </a:lnSpc>
              <a:defRPr sz="6209">
                <a:solidFill>
                  <a:schemeClr val="bg1"/>
                </a:solidFill>
              </a:defRPr>
            </a:lvl1pPr>
          </a:lstStyle>
          <a:p>
            <a:r>
              <a:rPr lang="en-US"/>
              <a:t>Click to edit Master title style</a:t>
            </a:r>
            <a:endParaRPr lang="en-GB" dirty="0"/>
          </a:p>
        </p:txBody>
      </p:sp>
      <p:sp>
        <p:nvSpPr>
          <p:cNvPr id="12" name="Picture Placeholder 8">
            <a:extLst>
              <a:ext uri="{FF2B5EF4-FFF2-40B4-BE49-F238E27FC236}">
                <a16:creationId xmlns:a16="http://schemas.microsoft.com/office/drawing/2014/main" id="{479C6050-5963-41DD-9203-7AD1242F10AE}"/>
              </a:ext>
            </a:extLst>
          </p:cNvPr>
          <p:cNvSpPr>
            <a:spLocks noGrp="1"/>
          </p:cNvSpPr>
          <p:nvPr>
            <p:ph type="pic" sz="quarter" idx="12"/>
          </p:nvPr>
        </p:nvSpPr>
        <p:spPr>
          <a:xfrm>
            <a:off x="539750" y="5254626"/>
            <a:ext cx="6680200" cy="4083049"/>
          </a:xfrm>
          <a:solidFill>
            <a:schemeClr val="bg2"/>
          </a:solidFill>
        </p:spPr>
        <p:txBody>
          <a:bodyPr/>
          <a:lstStyle>
            <a:lvl1pPr>
              <a:defRPr>
                <a:solidFill>
                  <a:schemeClr val="accent3"/>
                </a:solidFill>
              </a:defRPr>
            </a:lvl1pPr>
          </a:lstStyle>
          <a:p>
            <a:r>
              <a:rPr lang="en-US"/>
              <a:t>Click icon to add picture</a:t>
            </a:r>
            <a:endParaRPr lang="en-GB" dirty="0"/>
          </a:p>
        </p:txBody>
      </p:sp>
      <p:sp>
        <p:nvSpPr>
          <p:cNvPr id="11" name="Holder 3">
            <a:extLst>
              <a:ext uri="{FF2B5EF4-FFF2-40B4-BE49-F238E27FC236}">
                <a16:creationId xmlns:a16="http://schemas.microsoft.com/office/drawing/2014/main" id="{E6B6BB41-75FF-4F87-9F84-697684EAB9EF}"/>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FFFFFF"/>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6" name="Text Placeholder 8">
            <a:extLst>
              <a:ext uri="{FF2B5EF4-FFF2-40B4-BE49-F238E27FC236}">
                <a16:creationId xmlns:a16="http://schemas.microsoft.com/office/drawing/2014/main" id="{4661EA61-69D9-40CF-B495-CF7380C8E54C}"/>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accent3"/>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pic>
        <p:nvPicPr>
          <p:cNvPr id="9" name="Picture 8" descr="A picture containing text, clipart&#10;&#10;Description automatically generated">
            <a:extLst>
              <a:ext uri="{FF2B5EF4-FFF2-40B4-BE49-F238E27FC236}">
                <a16:creationId xmlns:a16="http://schemas.microsoft.com/office/drawing/2014/main" id="{240F6A08-0BDB-4D47-995D-025E7A2BCA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1076" y="557101"/>
            <a:ext cx="1598400" cy="233065"/>
          </a:xfrm>
          <a:prstGeom prst="rect">
            <a:avLst/>
          </a:prstGeom>
        </p:spPr>
      </p:pic>
      <p:cxnSp>
        <p:nvCxnSpPr>
          <p:cNvPr id="10" name="Straight Connector 9">
            <a:extLst>
              <a:ext uri="{FF2B5EF4-FFF2-40B4-BE49-F238E27FC236}">
                <a16:creationId xmlns:a16="http://schemas.microsoft.com/office/drawing/2014/main" id="{3190DD12-59A6-40DE-BFBA-FD952FBCE38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138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ck Cover 1">
    <p:bg>
      <p:bgPr>
        <a:solidFill>
          <a:schemeClr val="bg1"/>
        </a:solidFill>
        <a:effectLst/>
      </p:bgPr>
    </p:bg>
    <p:spTree>
      <p:nvGrpSpPr>
        <p:cNvPr id="1" name=""/>
        <p:cNvGrpSpPr/>
        <p:nvPr/>
      </p:nvGrpSpPr>
      <p:grpSpPr>
        <a:xfrm>
          <a:off x="0" y="0"/>
          <a:ext cx="0" cy="0"/>
          <a:chOff x="0" y="0"/>
          <a:chExt cx="0" cy="0"/>
        </a:xfrm>
      </p:grpSpPr>
      <p:sp>
        <p:nvSpPr>
          <p:cNvPr id="13" name="Holder 3">
            <a:extLst>
              <a:ext uri="{FF2B5EF4-FFF2-40B4-BE49-F238E27FC236}">
                <a16:creationId xmlns:a16="http://schemas.microsoft.com/office/drawing/2014/main" id="{5D75C257-E9DD-4D5D-A293-618B2A0E3837}"/>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chemeClr val="accent6"/>
                </a:solidFill>
                <a:latin typeface="Space Mono" panose="02000509040000020004" pitchFamily="49" charset="0"/>
                <a:ea typeface="+mn-ea"/>
                <a:cs typeface="Space Mono" panose="02000509040000020004" pitchFamily="49" charset="0"/>
              </a:defRPr>
            </a:lvl1pPr>
          </a:lstStyle>
          <a:p>
            <a:r>
              <a:rPr lang="en-GB" dirty="0"/>
              <a:t>cbreim.com</a:t>
            </a:r>
          </a:p>
        </p:txBody>
      </p:sp>
      <p:cxnSp>
        <p:nvCxnSpPr>
          <p:cNvPr id="5" name="Straight Connector 4">
            <a:extLst>
              <a:ext uri="{FF2B5EF4-FFF2-40B4-BE49-F238E27FC236}">
                <a16:creationId xmlns:a16="http://schemas.microsoft.com/office/drawing/2014/main" id="{B581DB2C-6053-45E7-8BCB-0725EC075586}"/>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07724C86-124D-49FE-8DFD-42F3BB61B03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Tree>
    <p:extLst>
      <p:ext uri="{BB962C8B-B14F-4D97-AF65-F5344CB8AC3E}">
        <p14:creationId xmlns:p14="http://schemas.microsoft.com/office/powerpoint/2010/main" val="40448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ck Cover 2">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F140769-089A-494E-85A3-0B20E61C4624}"/>
              </a:ext>
            </a:extLst>
          </p:cNvPr>
          <p:cNvSpPr/>
          <p:nvPr userDrawn="1"/>
        </p:nvSpPr>
        <p:spPr>
          <a:xfrm>
            <a:off x="315914" y="321093"/>
            <a:ext cx="7129462" cy="9280108"/>
          </a:xfrm>
          <a:prstGeom prst="rect">
            <a:avLst/>
          </a:prstGeom>
          <a:solidFill>
            <a:srgbClr val="003D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22" name="Holder 3">
            <a:extLst>
              <a:ext uri="{FF2B5EF4-FFF2-40B4-BE49-F238E27FC236}">
                <a16:creationId xmlns:a16="http://schemas.microsoft.com/office/drawing/2014/main" id="{81F12263-3B91-4543-8F0A-37C2B35BDF4A}"/>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FFFFFF"/>
                </a:solidFill>
                <a:latin typeface="Space Mono" panose="02000509040000020004" pitchFamily="49" charset="0"/>
                <a:ea typeface="+mn-ea"/>
                <a:cs typeface="Space Mono" panose="02000509040000020004" pitchFamily="49" charset="0"/>
              </a:defRPr>
            </a:lvl1pPr>
          </a:lstStyle>
          <a:p>
            <a:r>
              <a:rPr lang="en-US" dirty="0"/>
              <a:t>cbreim.com</a:t>
            </a:r>
          </a:p>
        </p:txBody>
      </p:sp>
      <p:pic>
        <p:nvPicPr>
          <p:cNvPr id="6" name="Picture 5" descr="A picture containing text, clipart&#10;&#10;Description automatically generated">
            <a:extLst>
              <a:ext uri="{FF2B5EF4-FFF2-40B4-BE49-F238E27FC236}">
                <a16:creationId xmlns:a16="http://schemas.microsoft.com/office/drawing/2014/main" id="{1FF68F2E-BB9E-4507-AB6C-EDAF83020A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1076" y="557101"/>
            <a:ext cx="1598400" cy="233065"/>
          </a:xfrm>
          <a:prstGeom prst="rect">
            <a:avLst/>
          </a:prstGeom>
        </p:spPr>
      </p:pic>
      <p:cxnSp>
        <p:nvCxnSpPr>
          <p:cNvPr id="7" name="Straight Connector 6">
            <a:extLst>
              <a:ext uri="{FF2B5EF4-FFF2-40B4-BE49-F238E27FC236}">
                <a16:creationId xmlns:a16="http://schemas.microsoft.com/office/drawing/2014/main" id="{CD168025-D51D-4DF3-95F4-75736E00F93F}"/>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7465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ront Cover Chart 2 Column">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C492DCF9-A37C-47B6-8E1C-993E2EF83C8C}"/>
              </a:ext>
            </a:extLst>
          </p:cNvPr>
          <p:cNvSpPr>
            <a:spLocks noGrp="1"/>
          </p:cNvSpPr>
          <p:nvPr>
            <p:ph sz="quarter" idx="37"/>
          </p:nvPr>
        </p:nvSpPr>
        <p:spPr>
          <a:xfrm>
            <a:off x="2236502" y="3172200"/>
            <a:ext cx="4983448" cy="3035300"/>
          </a:xfrm>
          <a:solidFill>
            <a:schemeClr val="accent3">
              <a:alpha val="20000"/>
            </a:schemeClr>
          </a:solidFill>
        </p:spPr>
        <p:txBody>
          <a:bodyPr/>
          <a:lstStyle>
            <a:lvl1pPr marL="0" indent="786998">
              <a:spcBef>
                <a:spcPts val="0"/>
              </a:spcBef>
              <a:spcAft>
                <a:spcPts val="880"/>
              </a:spcAft>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1" name="Text Placeholder 6">
            <a:extLst>
              <a:ext uri="{FF2B5EF4-FFF2-40B4-BE49-F238E27FC236}">
                <a16:creationId xmlns:a16="http://schemas.microsoft.com/office/drawing/2014/main" id="{6E8550FF-4326-468E-9146-316C3BE679EE}"/>
              </a:ext>
            </a:extLst>
          </p:cNvPr>
          <p:cNvSpPr>
            <a:spLocks noGrp="1"/>
          </p:cNvSpPr>
          <p:nvPr>
            <p:ph type="body" sz="quarter" idx="45"/>
          </p:nvPr>
        </p:nvSpPr>
        <p:spPr>
          <a:xfrm>
            <a:off x="2236502" y="6832600"/>
            <a:ext cx="1794209" cy="1877021"/>
          </a:xfrm>
        </p:spPr>
        <p:txBody>
          <a:bodyPr/>
          <a:lstStyle>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6">
            <a:extLst>
              <a:ext uri="{FF2B5EF4-FFF2-40B4-BE49-F238E27FC236}">
                <a16:creationId xmlns:a16="http://schemas.microsoft.com/office/drawing/2014/main" id="{F21388A1-48CE-47A0-9F11-EF6A6B6ADED3}"/>
              </a:ext>
            </a:extLst>
          </p:cNvPr>
          <p:cNvSpPr>
            <a:spLocks noGrp="1"/>
          </p:cNvSpPr>
          <p:nvPr>
            <p:ph type="body" sz="quarter" idx="46"/>
          </p:nvPr>
        </p:nvSpPr>
        <p:spPr>
          <a:xfrm>
            <a:off x="4498974" y="6832600"/>
            <a:ext cx="2155825" cy="2094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3" name="Text Placeholder 6">
            <a:extLst>
              <a:ext uri="{FF2B5EF4-FFF2-40B4-BE49-F238E27FC236}">
                <a16:creationId xmlns:a16="http://schemas.microsoft.com/office/drawing/2014/main" id="{5B29A4E1-97A4-4782-A219-5A667241AA4B}"/>
              </a:ext>
            </a:extLst>
          </p:cNvPr>
          <p:cNvSpPr>
            <a:spLocks noGrp="1"/>
          </p:cNvSpPr>
          <p:nvPr>
            <p:ph type="body" sz="quarter" idx="47" hasCustomPrompt="1"/>
          </p:nvPr>
        </p:nvSpPr>
        <p:spPr>
          <a:xfrm>
            <a:off x="546100" y="3102626"/>
            <a:ext cx="1582738" cy="41589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
        <p:nvSpPr>
          <p:cNvPr id="24" name="Holder 3">
            <a:extLst>
              <a:ext uri="{FF2B5EF4-FFF2-40B4-BE49-F238E27FC236}">
                <a16:creationId xmlns:a16="http://schemas.microsoft.com/office/drawing/2014/main" id="{051AC6AD-597A-4D72-B812-C91715F802A0}"/>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25" name="Text Placeholder 8">
            <a:extLst>
              <a:ext uri="{FF2B5EF4-FFF2-40B4-BE49-F238E27FC236}">
                <a16:creationId xmlns:a16="http://schemas.microsoft.com/office/drawing/2014/main" id="{8DA19851-B2F8-423D-8874-C1A4108B8E45}"/>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1" name="Text Placeholder 5">
            <a:extLst>
              <a:ext uri="{FF2B5EF4-FFF2-40B4-BE49-F238E27FC236}">
                <a16:creationId xmlns:a16="http://schemas.microsoft.com/office/drawing/2014/main" id="{54B4E933-481A-4F23-A5EA-69ACDC9ED35D}"/>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cxnSp>
        <p:nvCxnSpPr>
          <p:cNvPr id="12" name="Straight Connector 11">
            <a:extLst>
              <a:ext uri="{FF2B5EF4-FFF2-40B4-BE49-F238E27FC236}">
                <a16:creationId xmlns:a16="http://schemas.microsoft.com/office/drawing/2014/main" id="{B17C0BF1-46BE-459D-BA69-355EEC206412}"/>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D0702AD8-45FF-467A-B463-E5A18FEDF0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2" name="Title 1">
            <a:extLst>
              <a:ext uri="{FF2B5EF4-FFF2-40B4-BE49-F238E27FC236}">
                <a16:creationId xmlns:a16="http://schemas.microsoft.com/office/drawing/2014/main" id="{98800952-F5E0-4E82-93D9-D4DA6504690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45628570"/>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ront Cover Image 2 Column">
    <p:spTree>
      <p:nvGrpSpPr>
        <p:cNvPr id="1" name=""/>
        <p:cNvGrpSpPr/>
        <p:nvPr/>
      </p:nvGrpSpPr>
      <p:grpSpPr>
        <a:xfrm>
          <a:off x="0" y="0"/>
          <a:ext cx="0" cy="0"/>
          <a:chOff x="0" y="0"/>
          <a:chExt cx="0" cy="0"/>
        </a:xfrm>
      </p:grpSpPr>
      <p:sp>
        <p:nvSpPr>
          <p:cNvPr id="21" name="Text Placeholder 6">
            <a:extLst>
              <a:ext uri="{FF2B5EF4-FFF2-40B4-BE49-F238E27FC236}">
                <a16:creationId xmlns:a16="http://schemas.microsoft.com/office/drawing/2014/main" id="{6E8550FF-4326-468E-9146-316C3BE679EE}"/>
              </a:ext>
            </a:extLst>
          </p:cNvPr>
          <p:cNvSpPr>
            <a:spLocks noGrp="1"/>
          </p:cNvSpPr>
          <p:nvPr>
            <p:ph type="body" sz="quarter" idx="45"/>
          </p:nvPr>
        </p:nvSpPr>
        <p:spPr>
          <a:xfrm>
            <a:off x="2236502" y="6839322"/>
            <a:ext cx="1794209" cy="2495178"/>
          </a:xfrm>
        </p:spPr>
        <p:txBody>
          <a:bodyPr/>
          <a:lstStyle>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6">
            <a:extLst>
              <a:ext uri="{FF2B5EF4-FFF2-40B4-BE49-F238E27FC236}">
                <a16:creationId xmlns:a16="http://schemas.microsoft.com/office/drawing/2014/main" id="{F21388A1-48CE-47A0-9F11-EF6A6B6ADED3}"/>
              </a:ext>
            </a:extLst>
          </p:cNvPr>
          <p:cNvSpPr>
            <a:spLocks noGrp="1"/>
          </p:cNvSpPr>
          <p:nvPr>
            <p:ph type="body" sz="quarter" idx="46"/>
          </p:nvPr>
        </p:nvSpPr>
        <p:spPr>
          <a:xfrm>
            <a:off x="4498974" y="6839322"/>
            <a:ext cx="2155825" cy="249517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Holder 3">
            <a:extLst>
              <a:ext uri="{FF2B5EF4-FFF2-40B4-BE49-F238E27FC236}">
                <a16:creationId xmlns:a16="http://schemas.microsoft.com/office/drawing/2014/main" id="{051AC6AD-597A-4D72-B812-C91715F802A0}"/>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1" name="Text Placeholder 5">
            <a:extLst>
              <a:ext uri="{FF2B5EF4-FFF2-40B4-BE49-F238E27FC236}">
                <a16:creationId xmlns:a16="http://schemas.microsoft.com/office/drawing/2014/main" id="{54B4E933-481A-4F23-A5EA-69ACDC9ED35D}"/>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1"/>
            <a:r>
              <a:rPr lang="en-US" dirty="0"/>
              <a:t>Sources/Footnotes</a:t>
            </a:r>
          </a:p>
        </p:txBody>
      </p:sp>
      <p:cxnSp>
        <p:nvCxnSpPr>
          <p:cNvPr id="12" name="Straight Connector 11">
            <a:extLst>
              <a:ext uri="{FF2B5EF4-FFF2-40B4-BE49-F238E27FC236}">
                <a16:creationId xmlns:a16="http://schemas.microsoft.com/office/drawing/2014/main" id="{B17C0BF1-46BE-459D-BA69-355EEC206412}"/>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D0702AD8-45FF-467A-B463-E5A18FEDF0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Picture Placeholder 5">
            <a:extLst>
              <a:ext uri="{FF2B5EF4-FFF2-40B4-BE49-F238E27FC236}">
                <a16:creationId xmlns:a16="http://schemas.microsoft.com/office/drawing/2014/main" id="{E41720D8-56E8-4E65-B1C1-232C70DA8605}"/>
              </a:ext>
            </a:extLst>
          </p:cNvPr>
          <p:cNvSpPr>
            <a:spLocks noGrp="1"/>
          </p:cNvSpPr>
          <p:nvPr>
            <p:ph type="pic" sz="quarter" idx="48"/>
          </p:nvPr>
        </p:nvSpPr>
        <p:spPr>
          <a:xfrm>
            <a:off x="2236502" y="3174990"/>
            <a:ext cx="4992974" cy="3032508"/>
          </a:xfrm>
        </p:spPr>
        <p:txBody>
          <a:bodyPr/>
          <a:lstStyle/>
          <a:p>
            <a:r>
              <a:rPr lang="en-US"/>
              <a:t>Click icon to add picture</a:t>
            </a:r>
            <a:endParaRPr lang="en-GB"/>
          </a:p>
        </p:txBody>
      </p:sp>
      <p:sp>
        <p:nvSpPr>
          <p:cNvPr id="16" name="Text Placeholder 8">
            <a:extLst>
              <a:ext uri="{FF2B5EF4-FFF2-40B4-BE49-F238E27FC236}">
                <a16:creationId xmlns:a16="http://schemas.microsoft.com/office/drawing/2014/main" id="{8137697C-2769-4D4B-82B5-E577464576F3}"/>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2" name="Title 1">
            <a:extLst>
              <a:ext uri="{FF2B5EF4-FFF2-40B4-BE49-F238E27FC236}">
                <a16:creationId xmlns:a16="http://schemas.microsoft.com/office/drawing/2014/main" id="{E236FC7F-4B2F-4D5C-850C-426B8953815E}"/>
              </a:ext>
            </a:extLst>
          </p:cNvPr>
          <p:cNvSpPr>
            <a:spLocks noGrp="1"/>
          </p:cNvSpPr>
          <p:nvPr>
            <p:ph type="title"/>
          </p:nvPr>
        </p:nvSpPr>
        <p:spPr/>
        <p:txBody>
          <a:bodyPr/>
          <a:lstStyle/>
          <a:p>
            <a:r>
              <a:rPr lang="en-US"/>
              <a:t>Click to edit Master title style</a:t>
            </a:r>
          </a:p>
        </p:txBody>
      </p:sp>
      <p:sp>
        <p:nvSpPr>
          <p:cNvPr id="15" name="Text Placeholder 6">
            <a:extLst>
              <a:ext uri="{FF2B5EF4-FFF2-40B4-BE49-F238E27FC236}">
                <a16:creationId xmlns:a16="http://schemas.microsoft.com/office/drawing/2014/main" id="{5EE4D86A-A07C-4D07-9D5B-5447FDF42FBF}"/>
              </a:ext>
            </a:extLst>
          </p:cNvPr>
          <p:cNvSpPr>
            <a:spLocks noGrp="1"/>
          </p:cNvSpPr>
          <p:nvPr>
            <p:ph type="body" sz="quarter" idx="47" hasCustomPrompt="1"/>
          </p:nvPr>
        </p:nvSpPr>
        <p:spPr>
          <a:xfrm>
            <a:off x="546100" y="3102626"/>
            <a:ext cx="1582738" cy="41589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Tree>
    <p:extLst>
      <p:ext uri="{BB962C8B-B14F-4D97-AF65-F5344CB8AC3E}">
        <p14:creationId xmlns:p14="http://schemas.microsoft.com/office/powerpoint/2010/main" val="417915739"/>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ront Cover 1 Column">
    <p:spTree>
      <p:nvGrpSpPr>
        <p:cNvPr id="1" name=""/>
        <p:cNvGrpSpPr/>
        <p:nvPr/>
      </p:nvGrpSpPr>
      <p:grpSpPr>
        <a:xfrm>
          <a:off x="0" y="0"/>
          <a:ext cx="0" cy="0"/>
          <a:chOff x="0" y="0"/>
          <a:chExt cx="0" cy="0"/>
        </a:xfrm>
      </p:grpSpPr>
      <p:sp>
        <p:nvSpPr>
          <p:cNvPr id="18" name="Holder 3">
            <a:extLst>
              <a:ext uri="{FF2B5EF4-FFF2-40B4-BE49-F238E27FC236}">
                <a16:creationId xmlns:a16="http://schemas.microsoft.com/office/drawing/2014/main" id="{7EC438C8-3C61-4D57-8860-50E7904A1618}"/>
              </a:ext>
            </a:extLst>
          </p:cNvPr>
          <p:cNvSpPr>
            <a:spLocks noGrp="1"/>
          </p:cNvSpPr>
          <p:nvPr>
            <p:ph type="body" idx="10" hasCustomPrompt="1"/>
          </p:nvPr>
        </p:nvSpPr>
        <p:spPr>
          <a:xfrm>
            <a:off x="549058" y="543037"/>
            <a:ext cx="158583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cxnSp>
        <p:nvCxnSpPr>
          <p:cNvPr id="10" name="Straight Connector 9">
            <a:extLst>
              <a:ext uri="{FF2B5EF4-FFF2-40B4-BE49-F238E27FC236}">
                <a16:creationId xmlns:a16="http://schemas.microsoft.com/office/drawing/2014/main" id="{A514A274-551B-44B8-B570-AFEB0B8E50B4}"/>
              </a:ext>
            </a:extLst>
          </p:cNvPr>
          <p:cNvCxnSpPr>
            <a:cxnSpLocks/>
          </p:cNvCxnSpPr>
          <p:nvPr userDrawn="1"/>
        </p:nvCxnSpPr>
        <p:spPr>
          <a:xfrm>
            <a:off x="2255695" y="660016"/>
            <a:ext cx="2694123"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B8D0ECAE-EAD7-4E7D-A017-5D8393CF9D0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83823" y="553966"/>
            <a:ext cx="1587462" cy="212100"/>
          </a:xfrm>
          <a:prstGeom prst="rect">
            <a:avLst/>
          </a:prstGeom>
        </p:spPr>
      </p:pic>
      <p:sp>
        <p:nvSpPr>
          <p:cNvPr id="14" name="Content Placeholder 3">
            <a:extLst>
              <a:ext uri="{FF2B5EF4-FFF2-40B4-BE49-F238E27FC236}">
                <a16:creationId xmlns:a16="http://schemas.microsoft.com/office/drawing/2014/main" id="{EA41AD01-80AE-4241-9589-2EB9803A16E8}"/>
              </a:ext>
            </a:extLst>
          </p:cNvPr>
          <p:cNvSpPr>
            <a:spLocks noGrp="1"/>
          </p:cNvSpPr>
          <p:nvPr>
            <p:ph sz="quarter" idx="54"/>
          </p:nvPr>
        </p:nvSpPr>
        <p:spPr>
          <a:xfrm>
            <a:off x="2235200" y="3162299"/>
            <a:ext cx="4991100" cy="617220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a:extLst>
              <a:ext uri="{FF2B5EF4-FFF2-40B4-BE49-F238E27FC236}">
                <a16:creationId xmlns:a16="http://schemas.microsoft.com/office/drawing/2014/main" id="{C4D669CE-D3A0-40D1-A87E-A180FDC64F82}"/>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6" name="Text Placeholder 5">
            <a:extLst>
              <a:ext uri="{FF2B5EF4-FFF2-40B4-BE49-F238E27FC236}">
                <a16:creationId xmlns:a16="http://schemas.microsoft.com/office/drawing/2014/main" id="{F8D4F634-1539-4E3C-9240-C13892FE6B03}"/>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2" name="Title 1">
            <a:extLst>
              <a:ext uri="{FF2B5EF4-FFF2-40B4-BE49-F238E27FC236}">
                <a16:creationId xmlns:a16="http://schemas.microsoft.com/office/drawing/2014/main" id="{57177E7C-D89D-4987-B220-F84B7F9B00C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22459701"/>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ront Cover Image 1 Column">
    <p:spTree>
      <p:nvGrpSpPr>
        <p:cNvPr id="1" name=""/>
        <p:cNvGrpSpPr/>
        <p:nvPr/>
      </p:nvGrpSpPr>
      <p:grpSpPr>
        <a:xfrm>
          <a:off x="0" y="0"/>
          <a:ext cx="0" cy="0"/>
          <a:chOff x="0" y="0"/>
          <a:chExt cx="0" cy="0"/>
        </a:xfrm>
      </p:grpSpPr>
      <p:sp>
        <p:nvSpPr>
          <p:cNvPr id="21" name="Text Placeholder 6">
            <a:extLst>
              <a:ext uri="{FF2B5EF4-FFF2-40B4-BE49-F238E27FC236}">
                <a16:creationId xmlns:a16="http://schemas.microsoft.com/office/drawing/2014/main" id="{6E8550FF-4326-468E-9146-316C3BE679EE}"/>
              </a:ext>
            </a:extLst>
          </p:cNvPr>
          <p:cNvSpPr>
            <a:spLocks noGrp="1"/>
          </p:cNvSpPr>
          <p:nvPr>
            <p:ph type="body" sz="quarter" idx="45"/>
          </p:nvPr>
        </p:nvSpPr>
        <p:spPr>
          <a:xfrm>
            <a:off x="2236502" y="6832600"/>
            <a:ext cx="3859498" cy="2501900"/>
          </a:xfrm>
        </p:spPr>
        <p:txBody>
          <a:bodyPr/>
          <a:lstStyle>
            <a:lvl3pPr>
              <a:defRPr sz="900"/>
            </a:lvl3pPr>
            <a:lvl4pPr>
              <a:defRPr sz="9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Holder 3">
            <a:extLst>
              <a:ext uri="{FF2B5EF4-FFF2-40B4-BE49-F238E27FC236}">
                <a16:creationId xmlns:a16="http://schemas.microsoft.com/office/drawing/2014/main" id="{051AC6AD-597A-4D72-B812-C91715F802A0}"/>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1" name="Text Placeholder 5">
            <a:extLst>
              <a:ext uri="{FF2B5EF4-FFF2-40B4-BE49-F238E27FC236}">
                <a16:creationId xmlns:a16="http://schemas.microsoft.com/office/drawing/2014/main" id="{54B4E933-481A-4F23-A5EA-69ACDC9ED35D}"/>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cxnSp>
        <p:nvCxnSpPr>
          <p:cNvPr id="12" name="Straight Connector 11">
            <a:extLst>
              <a:ext uri="{FF2B5EF4-FFF2-40B4-BE49-F238E27FC236}">
                <a16:creationId xmlns:a16="http://schemas.microsoft.com/office/drawing/2014/main" id="{B17C0BF1-46BE-459D-BA69-355EEC206412}"/>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D0702AD8-45FF-467A-B463-E5A18FEDF0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6" name="Text Placeholder 8">
            <a:extLst>
              <a:ext uri="{FF2B5EF4-FFF2-40B4-BE49-F238E27FC236}">
                <a16:creationId xmlns:a16="http://schemas.microsoft.com/office/drawing/2014/main" id="{8137697C-2769-4D4B-82B5-E577464576F3}"/>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2" name="Title 1">
            <a:extLst>
              <a:ext uri="{FF2B5EF4-FFF2-40B4-BE49-F238E27FC236}">
                <a16:creationId xmlns:a16="http://schemas.microsoft.com/office/drawing/2014/main" id="{4E1ED652-0E67-4591-B8A0-C79E1FA8012E}"/>
              </a:ext>
            </a:extLst>
          </p:cNvPr>
          <p:cNvSpPr>
            <a:spLocks noGrp="1"/>
          </p:cNvSpPr>
          <p:nvPr>
            <p:ph type="title"/>
          </p:nvPr>
        </p:nvSpPr>
        <p:spPr/>
        <p:txBody>
          <a:bodyPr/>
          <a:lstStyle/>
          <a:p>
            <a:r>
              <a:rPr lang="en-US"/>
              <a:t>Click to edit Master title style</a:t>
            </a:r>
          </a:p>
        </p:txBody>
      </p:sp>
      <p:sp>
        <p:nvSpPr>
          <p:cNvPr id="15" name="Picture Placeholder 5">
            <a:extLst>
              <a:ext uri="{FF2B5EF4-FFF2-40B4-BE49-F238E27FC236}">
                <a16:creationId xmlns:a16="http://schemas.microsoft.com/office/drawing/2014/main" id="{B89BD8D1-C37A-40D5-9DBA-7F0F66569F41}"/>
              </a:ext>
            </a:extLst>
          </p:cNvPr>
          <p:cNvSpPr>
            <a:spLocks noGrp="1"/>
          </p:cNvSpPr>
          <p:nvPr>
            <p:ph type="pic" sz="quarter" idx="48"/>
          </p:nvPr>
        </p:nvSpPr>
        <p:spPr>
          <a:xfrm>
            <a:off x="2236502" y="3174990"/>
            <a:ext cx="4992974" cy="3032508"/>
          </a:xfrm>
        </p:spPr>
        <p:txBody>
          <a:bodyPr/>
          <a:lstStyle/>
          <a:p>
            <a:r>
              <a:rPr lang="en-US"/>
              <a:t>Click icon to add picture</a:t>
            </a:r>
            <a:endParaRPr lang="en-GB"/>
          </a:p>
        </p:txBody>
      </p:sp>
      <p:sp>
        <p:nvSpPr>
          <p:cNvPr id="17" name="Text Placeholder 6">
            <a:extLst>
              <a:ext uri="{FF2B5EF4-FFF2-40B4-BE49-F238E27FC236}">
                <a16:creationId xmlns:a16="http://schemas.microsoft.com/office/drawing/2014/main" id="{81087496-9C70-475A-8665-744746EBFA9F}"/>
              </a:ext>
            </a:extLst>
          </p:cNvPr>
          <p:cNvSpPr>
            <a:spLocks noGrp="1"/>
          </p:cNvSpPr>
          <p:nvPr>
            <p:ph type="body" sz="quarter" idx="47" hasCustomPrompt="1"/>
          </p:nvPr>
        </p:nvSpPr>
        <p:spPr>
          <a:xfrm>
            <a:off x="546100" y="3102626"/>
            <a:ext cx="1582738" cy="41589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Tree>
    <p:extLst>
      <p:ext uri="{BB962C8B-B14F-4D97-AF65-F5344CB8AC3E}">
        <p14:creationId xmlns:p14="http://schemas.microsoft.com/office/powerpoint/2010/main" val="595037627"/>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ront Cover Two Column">
    <p:spTree>
      <p:nvGrpSpPr>
        <p:cNvPr id="1" name=""/>
        <p:cNvGrpSpPr/>
        <p:nvPr/>
      </p:nvGrpSpPr>
      <p:grpSpPr>
        <a:xfrm>
          <a:off x="0" y="0"/>
          <a:ext cx="0" cy="0"/>
          <a:chOff x="0" y="0"/>
          <a:chExt cx="0" cy="0"/>
        </a:xfrm>
      </p:grpSpPr>
      <p:sp>
        <p:nvSpPr>
          <p:cNvPr id="22" name="Text Placeholder 6">
            <a:extLst>
              <a:ext uri="{FF2B5EF4-FFF2-40B4-BE49-F238E27FC236}">
                <a16:creationId xmlns:a16="http://schemas.microsoft.com/office/drawing/2014/main" id="{ED3CFD2B-3CEF-4C46-A25A-38C01B1F280B}"/>
              </a:ext>
            </a:extLst>
          </p:cNvPr>
          <p:cNvSpPr>
            <a:spLocks noGrp="1"/>
          </p:cNvSpPr>
          <p:nvPr>
            <p:ph type="body" sz="quarter" idx="46"/>
          </p:nvPr>
        </p:nvSpPr>
        <p:spPr>
          <a:xfrm>
            <a:off x="4495800" y="3162300"/>
            <a:ext cx="2159001" cy="6172200"/>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3" name="Text Placeholder 6">
            <a:extLst>
              <a:ext uri="{FF2B5EF4-FFF2-40B4-BE49-F238E27FC236}">
                <a16:creationId xmlns:a16="http://schemas.microsoft.com/office/drawing/2014/main" id="{D5494A0B-92C4-4FC0-BD0F-EDD8717DE3EE}"/>
              </a:ext>
            </a:extLst>
          </p:cNvPr>
          <p:cNvSpPr>
            <a:spLocks noGrp="1"/>
          </p:cNvSpPr>
          <p:nvPr>
            <p:ph type="body" sz="quarter" idx="50"/>
          </p:nvPr>
        </p:nvSpPr>
        <p:spPr>
          <a:xfrm>
            <a:off x="2249389" y="3153515"/>
            <a:ext cx="2144867" cy="6181570"/>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Holder 3">
            <a:extLst>
              <a:ext uri="{FF2B5EF4-FFF2-40B4-BE49-F238E27FC236}">
                <a16:creationId xmlns:a16="http://schemas.microsoft.com/office/drawing/2014/main" id="{FD32B464-D6F9-4BC9-8035-71FFA79E437D}"/>
              </a:ext>
            </a:extLst>
          </p:cNvPr>
          <p:cNvSpPr>
            <a:spLocks noGrp="1"/>
          </p:cNvSpPr>
          <p:nvPr>
            <p:ph type="body" idx="10" hasCustomPrompt="1"/>
          </p:nvPr>
        </p:nvSpPr>
        <p:spPr>
          <a:xfrm>
            <a:off x="531812" y="543036"/>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9" name="Text Placeholder 5">
            <a:extLst>
              <a:ext uri="{FF2B5EF4-FFF2-40B4-BE49-F238E27FC236}">
                <a16:creationId xmlns:a16="http://schemas.microsoft.com/office/drawing/2014/main" id="{7899C594-B860-49F6-8CE6-458B38C0EE6A}"/>
              </a:ext>
            </a:extLst>
          </p:cNvPr>
          <p:cNvSpPr>
            <a:spLocks noGrp="1"/>
          </p:cNvSpPr>
          <p:nvPr>
            <p:ph type="body" sz="quarter" idx="53" hasCustomPrompt="1"/>
          </p:nvPr>
        </p:nvSpPr>
        <p:spPr>
          <a:xfrm>
            <a:off x="546101" y="7874000"/>
            <a:ext cx="158273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cxnSp>
        <p:nvCxnSpPr>
          <p:cNvPr id="10" name="Straight Connector 9">
            <a:extLst>
              <a:ext uri="{FF2B5EF4-FFF2-40B4-BE49-F238E27FC236}">
                <a16:creationId xmlns:a16="http://schemas.microsoft.com/office/drawing/2014/main" id="{C5DC579F-BFCD-4C15-A2A6-609B577C4C82}"/>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107F2D08-B044-43F4-8246-AC17D522E1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Text Placeholder 8">
            <a:extLst>
              <a:ext uri="{FF2B5EF4-FFF2-40B4-BE49-F238E27FC236}">
                <a16:creationId xmlns:a16="http://schemas.microsoft.com/office/drawing/2014/main" id="{D572466B-A9A8-48AC-B50C-F356ABCCAF5B}"/>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4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4" name="Title 3">
            <a:extLst>
              <a:ext uri="{FF2B5EF4-FFF2-40B4-BE49-F238E27FC236}">
                <a16:creationId xmlns:a16="http://schemas.microsoft.com/office/drawing/2014/main" id="{E9EF53DD-CBA1-403F-8191-0C60A73B5B03}"/>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5974150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ext Cover 02">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1770F8-7DC4-450F-AD6B-C35D38963A65}"/>
              </a:ext>
            </a:extLst>
          </p:cNvPr>
          <p:cNvSpPr/>
          <p:nvPr userDrawn="1"/>
        </p:nvSpPr>
        <p:spPr>
          <a:xfrm>
            <a:off x="315913" y="321093"/>
            <a:ext cx="7171565" cy="9280108"/>
          </a:xfrm>
          <a:prstGeom prst="rect">
            <a:avLst/>
          </a:prstGeom>
          <a:solidFill>
            <a:srgbClr val="003D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rot="16200000">
            <a:off x="-1492921" y="3484120"/>
            <a:ext cx="7780569" cy="3987328"/>
          </a:xfrm>
        </p:spPr>
        <p:txBody>
          <a:bodyPr/>
          <a:lstStyle>
            <a:lvl1pPr>
              <a:lnSpc>
                <a:spcPct val="85000"/>
              </a:lnSpc>
              <a:defRPr sz="9032">
                <a:solidFill>
                  <a:schemeClr val="bg1"/>
                </a:solidFill>
              </a:defRPr>
            </a:lvl1pPr>
          </a:lstStyle>
          <a:p>
            <a:r>
              <a:rPr lang="en-US"/>
              <a:t>Click to edit Master title style</a:t>
            </a:r>
            <a:endParaRPr lang="en-GB"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4498975" y="3620860"/>
            <a:ext cx="2139976" cy="442060"/>
          </a:xfrm>
        </p:spPr>
        <p:txBody>
          <a:bodyPr tIns="0" anchor="t">
            <a:no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sz="1600" b="0" cap="none">
                <a:solidFill>
                  <a:schemeClr val="bg1"/>
                </a:solidFill>
                <a:latin typeface="+mn-lt"/>
              </a:defRPr>
            </a:lvl5pPr>
          </a:lstStyle>
          <a:p>
            <a:pPr lvl="4"/>
            <a:r>
              <a:rPr lang="en-US" dirty="0"/>
              <a:t>Subheading</a:t>
            </a:r>
            <a:endParaRPr lang="en-GB" dirty="0"/>
          </a:p>
        </p:txBody>
      </p:sp>
      <p:sp>
        <p:nvSpPr>
          <p:cNvPr id="13" name="Holder 3">
            <a:extLst>
              <a:ext uri="{FF2B5EF4-FFF2-40B4-BE49-F238E27FC236}">
                <a16:creationId xmlns:a16="http://schemas.microsoft.com/office/drawing/2014/main" id="{6C5E8C5B-F6ED-4DF1-AE43-7E0DDD67865D}"/>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FFFFFF"/>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6" name="Text Placeholder 8">
            <a:extLst>
              <a:ext uri="{FF2B5EF4-FFF2-40B4-BE49-F238E27FC236}">
                <a16:creationId xmlns:a16="http://schemas.microsoft.com/office/drawing/2014/main" id="{7D7E470E-127D-468E-B8C9-08338A1FE373}"/>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accent3"/>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pic>
        <p:nvPicPr>
          <p:cNvPr id="9" name="Picture 8" descr="A picture containing text, clipart&#10;&#10;Description automatically generated">
            <a:extLst>
              <a:ext uri="{FF2B5EF4-FFF2-40B4-BE49-F238E27FC236}">
                <a16:creationId xmlns:a16="http://schemas.microsoft.com/office/drawing/2014/main" id="{0B1216C3-4AD1-4F4E-945E-DADF9BBFC2E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1076" y="557101"/>
            <a:ext cx="1598400" cy="233065"/>
          </a:xfrm>
          <a:prstGeom prst="rect">
            <a:avLst/>
          </a:prstGeom>
        </p:spPr>
      </p:pic>
      <p:cxnSp>
        <p:nvCxnSpPr>
          <p:cNvPr id="15" name="Straight Connector 14">
            <a:extLst>
              <a:ext uri="{FF2B5EF4-FFF2-40B4-BE49-F238E27FC236}">
                <a16:creationId xmlns:a16="http://schemas.microsoft.com/office/drawing/2014/main" id="{B02306ED-8EB0-4829-A777-9D1E2175E88C}"/>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5801923"/>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ront Cover Multi Content 1">
    <p:spTree>
      <p:nvGrpSpPr>
        <p:cNvPr id="1" name=""/>
        <p:cNvGrpSpPr/>
        <p:nvPr/>
      </p:nvGrpSpPr>
      <p:grpSpPr>
        <a:xfrm>
          <a:off x="0" y="0"/>
          <a:ext cx="0" cy="0"/>
          <a:chOff x="0" y="0"/>
          <a:chExt cx="0" cy="0"/>
        </a:xfrm>
      </p:grpSpPr>
      <p:sp>
        <p:nvSpPr>
          <p:cNvPr id="22" name="Text Placeholder 6">
            <a:extLst>
              <a:ext uri="{FF2B5EF4-FFF2-40B4-BE49-F238E27FC236}">
                <a16:creationId xmlns:a16="http://schemas.microsoft.com/office/drawing/2014/main" id="{ED3CFD2B-3CEF-4C46-A25A-38C01B1F280B}"/>
              </a:ext>
            </a:extLst>
          </p:cNvPr>
          <p:cNvSpPr>
            <a:spLocks noGrp="1"/>
          </p:cNvSpPr>
          <p:nvPr>
            <p:ph type="body" sz="quarter" idx="46"/>
          </p:nvPr>
        </p:nvSpPr>
        <p:spPr>
          <a:xfrm>
            <a:off x="4495800" y="4283054"/>
            <a:ext cx="2171888" cy="5051447"/>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6">
            <a:extLst>
              <a:ext uri="{FF2B5EF4-FFF2-40B4-BE49-F238E27FC236}">
                <a16:creationId xmlns:a16="http://schemas.microsoft.com/office/drawing/2014/main" id="{D5494A0B-92C4-4FC0-BD0F-EDD8717DE3EE}"/>
              </a:ext>
            </a:extLst>
          </p:cNvPr>
          <p:cNvSpPr>
            <a:spLocks noGrp="1"/>
          </p:cNvSpPr>
          <p:nvPr>
            <p:ph type="body" sz="quarter" idx="50"/>
          </p:nvPr>
        </p:nvSpPr>
        <p:spPr>
          <a:xfrm>
            <a:off x="2249389" y="4283055"/>
            <a:ext cx="2144867" cy="5051445"/>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6">
            <a:extLst>
              <a:ext uri="{FF2B5EF4-FFF2-40B4-BE49-F238E27FC236}">
                <a16:creationId xmlns:a16="http://schemas.microsoft.com/office/drawing/2014/main" id="{96E8B28A-179B-4B97-85D1-FD76F4A77F67}"/>
              </a:ext>
            </a:extLst>
          </p:cNvPr>
          <p:cNvSpPr>
            <a:spLocks noGrp="1"/>
          </p:cNvSpPr>
          <p:nvPr>
            <p:ph type="body" sz="quarter" idx="51" hasCustomPrompt="1"/>
          </p:nvPr>
        </p:nvSpPr>
        <p:spPr>
          <a:xfrm>
            <a:off x="2249390" y="3171713"/>
            <a:ext cx="4418298" cy="945527"/>
          </a:xfrm>
        </p:spPr>
        <p:txBody>
          <a:bodyPr rIns="108000"/>
          <a:lstStyle>
            <a:lvl5pPr>
              <a:defRPr cap="all" baseline="0"/>
            </a:lvl5pPr>
          </a:lstStyle>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Holder 3">
            <a:extLst>
              <a:ext uri="{FF2B5EF4-FFF2-40B4-BE49-F238E27FC236}">
                <a16:creationId xmlns:a16="http://schemas.microsoft.com/office/drawing/2014/main" id="{390BD87E-434F-4F77-87F0-9304D0BE92F7}"/>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2" name="Text Placeholder 5">
            <a:extLst>
              <a:ext uri="{FF2B5EF4-FFF2-40B4-BE49-F238E27FC236}">
                <a16:creationId xmlns:a16="http://schemas.microsoft.com/office/drawing/2014/main" id="{4990EA61-F27B-4B6D-9CC0-7C11B3351DA9}"/>
              </a:ext>
            </a:extLst>
          </p:cNvPr>
          <p:cNvSpPr>
            <a:spLocks noGrp="1"/>
          </p:cNvSpPr>
          <p:nvPr>
            <p:ph type="body" sz="quarter" idx="53" hasCustomPrompt="1"/>
          </p:nvPr>
        </p:nvSpPr>
        <p:spPr>
          <a:xfrm>
            <a:off x="546100" y="7874000"/>
            <a:ext cx="1587499"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cxnSp>
        <p:nvCxnSpPr>
          <p:cNvPr id="14" name="Straight Connector 13">
            <a:extLst>
              <a:ext uri="{FF2B5EF4-FFF2-40B4-BE49-F238E27FC236}">
                <a16:creationId xmlns:a16="http://schemas.microsoft.com/office/drawing/2014/main" id="{B5F8C8A0-5376-4462-97FA-EE3D9732DA43}"/>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386CFF21-8480-428B-86DF-CA6507611B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2" name="Title 1">
            <a:extLst>
              <a:ext uri="{FF2B5EF4-FFF2-40B4-BE49-F238E27FC236}">
                <a16:creationId xmlns:a16="http://schemas.microsoft.com/office/drawing/2014/main" id="{86D1C1C4-0DA7-4ECE-8E04-A4B6734B5D48}"/>
              </a:ext>
            </a:extLst>
          </p:cNvPr>
          <p:cNvSpPr>
            <a:spLocks noGrp="1"/>
          </p:cNvSpPr>
          <p:nvPr>
            <p:ph type="title"/>
          </p:nvPr>
        </p:nvSpPr>
        <p:spPr/>
        <p:txBody>
          <a:bodyPr/>
          <a:lstStyle/>
          <a:p>
            <a:r>
              <a:rPr lang="en-US"/>
              <a:t>Click to edit Master title style</a:t>
            </a:r>
          </a:p>
        </p:txBody>
      </p:sp>
      <p:sp>
        <p:nvSpPr>
          <p:cNvPr id="18" name="Text Placeholder 6">
            <a:extLst>
              <a:ext uri="{FF2B5EF4-FFF2-40B4-BE49-F238E27FC236}">
                <a16:creationId xmlns:a16="http://schemas.microsoft.com/office/drawing/2014/main" id="{6284F504-FDD0-4864-B9B9-A36EF21F51C2}"/>
              </a:ext>
            </a:extLst>
          </p:cNvPr>
          <p:cNvSpPr>
            <a:spLocks noGrp="1"/>
          </p:cNvSpPr>
          <p:nvPr>
            <p:ph type="body" sz="quarter" idx="47" hasCustomPrompt="1"/>
          </p:nvPr>
        </p:nvSpPr>
        <p:spPr>
          <a:xfrm>
            <a:off x="546100" y="3102626"/>
            <a:ext cx="1582738" cy="41589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
        <p:nvSpPr>
          <p:cNvPr id="19" name="Text Placeholder 8">
            <a:extLst>
              <a:ext uri="{FF2B5EF4-FFF2-40B4-BE49-F238E27FC236}">
                <a16:creationId xmlns:a16="http://schemas.microsoft.com/office/drawing/2014/main" id="{97BA20EC-893C-409B-9B8C-CEE2FE0A64C0}"/>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Tree>
    <p:extLst>
      <p:ext uri="{BB962C8B-B14F-4D97-AF65-F5344CB8AC3E}">
        <p14:creationId xmlns:p14="http://schemas.microsoft.com/office/powerpoint/2010/main" val="1436040606"/>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ront Cover Multi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435A-09DE-4533-9479-FD4E74B7E81A}"/>
              </a:ext>
            </a:extLst>
          </p:cNvPr>
          <p:cNvSpPr>
            <a:spLocks noGrp="1"/>
          </p:cNvSpPr>
          <p:nvPr>
            <p:ph type="title"/>
          </p:nvPr>
        </p:nvSpPr>
        <p:spPr/>
        <p:txBody>
          <a:bodyPr/>
          <a:lstStyle/>
          <a:p>
            <a:r>
              <a:rPr lang="en-US"/>
              <a:t>Click to edit Master title style</a:t>
            </a:r>
            <a:endParaRPr lang="en-GB"/>
          </a:p>
        </p:txBody>
      </p:sp>
      <p:sp>
        <p:nvSpPr>
          <p:cNvPr id="19" name="Text Placeholder 6">
            <a:extLst>
              <a:ext uri="{FF2B5EF4-FFF2-40B4-BE49-F238E27FC236}">
                <a16:creationId xmlns:a16="http://schemas.microsoft.com/office/drawing/2014/main" id="{D939633D-0F59-4A88-8AD2-635C8BDB2C48}"/>
              </a:ext>
            </a:extLst>
          </p:cNvPr>
          <p:cNvSpPr>
            <a:spLocks noGrp="1"/>
          </p:cNvSpPr>
          <p:nvPr>
            <p:ph type="body" sz="quarter" idx="49"/>
          </p:nvPr>
        </p:nvSpPr>
        <p:spPr>
          <a:xfrm>
            <a:off x="2236503" y="3103578"/>
            <a:ext cx="4418298" cy="4668821"/>
          </a:xfrm>
        </p:spPr>
        <p:txBody>
          <a:bodyPr rIns="108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Holder 3">
            <a:extLst>
              <a:ext uri="{FF2B5EF4-FFF2-40B4-BE49-F238E27FC236}">
                <a16:creationId xmlns:a16="http://schemas.microsoft.com/office/drawing/2014/main" id="{AEE127CA-95EF-49EC-B52B-B8E5D8423CF4}"/>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1" name="Text Placeholder 5">
            <a:extLst>
              <a:ext uri="{FF2B5EF4-FFF2-40B4-BE49-F238E27FC236}">
                <a16:creationId xmlns:a16="http://schemas.microsoft.com/office/drawing/2014/main" id="{8D8B11DB-BE77-4947-A6D9-C036B24C95E9}"/>
              </a:ext>
            </a:extLst>
          </p:cNvPr>
          <p:cNvSpPr>
            <a:spLocks noGrp="1"/>
          </p:cNvSpPr>
          <p:nvPr>
            <p:ph type="body" sz="quarter" idx="53" hasCustomPrompt="1"/>
          </p:nvPr>
        </p:nvSpPr>
        <p:spPr>
          <a:xfrm>
            <a:off x="2236502" y="7874000"/>
            <a:ext cx="4418297" cy="1460499"/>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cxnSp>
        <p:nvCxnSpPr>
          <p:cNvPr id="13" name="Straight Connector 12">
            <a:extLst>
              <a:ext uri="{FF2B5EF4-FFF2-40B4-BE49-F238E27FC236}">
                <a16:creationId xmlns:a16="http://schemas.microsoft.com/office/drawing/2014/main" id="{DB18FAA2-08B1-4E02-B190-8AAE725BA7D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DB69DF0C-E527-4D2E-9322-9899427671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5" name="Text Placeholder 8">
            <a:extLst>
              <a:ext uri="{FF2B5EF4-FFF2-40B4-BE49-F238E27FC236}">
                <a16:creationId xmlns:a16="http://schemas.microsoft.com/office/drawing/2014/main" id="{AF764F11-5AF0-4BA2-A373-35A191CEF51C}"/>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6" name="Text Placeholder 6">
            <a:extLst>
              <a:ext uri="{FF2B5EF4-FFF2-40B4-BE49-F238E27FC236}">
                <a16:creationId xmlns:a16="http://schemas.microsoft.com/office/drawing/2014/main" id="{34BF5A25-C5EA-4058-9C7E-BA94DC88D44C}"/>
              </a:ext>
            </a:extLst>
          </p:cNvPr>
          <p:cNvSpPr>
            <a:spLocks noGrp="1"/>
          </p:cNvSpPr>
          <p:nvPr>
            <p:ph type="body" sz="quarter" idx="47" hasCustomPrompt="1"/>
          </p:nvPr>
        </p:nvSpPr>
        <p:spPr>
          <a:xfrm>
            <a:off x="546100" y="3102626"/>
            <a:ext cx="1582738" cy="41589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Tree>
    <p:extLst>
      <p:ext uri="{BB962C8B-B14F-4D97-AF65-F5344CB8AC3E}">
        <p14:creationId xmlns:p14="http://schemas.microsoft.com/office/powerpoint/2010/main" val="2080493748"/>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ront Cover Multi Content 3">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8C3601-A094-4B9C-85D5-4274F0D36962}"/>
              </a:ext>
            </a:extLst>
          </p:cNvPr>
          <p:cNvSpPr>
            <a:spLocks noGrp="1"/>
          </p:cNvSpPr>
          <p:nvPr>
            <p:ph type="title"/>
          </p:nvPr>
        </p:nvSpPr>
        <p:spPr/>
        <p:txBody>
          <a:bodyPr/>
          <a:lstStyle/>
          <a:p>
            <a:r>
              <a:rPr lang="en-US"/>
              <a:t>Click to edit Master title style</a:t>
            </a:r>
            <a:endParaRPr lang="en-GB"/>
          </a:p>
        </p:txBody>
      </p:sp>
      <p:sp>
        <p:nvSpPr>
          <p:cNvPr id="19" name="Text Placeholder 6">
            <a:extLst>
              <a:ext uri="{FF2B5EF4-FFF2-40B4-BE49-F238E27FC236}">
                <a16:creationId xmlns:a16="http://schemas.microsoft.com/office/drawing/2014/main" id="{4909C338-BC05-4FEB-B6E6-F65E79A94EF6}"/>
              </a:ext>
            </a:extLst>
          </p:cNvPr>
          <p:cNvSpPr>
            <a:spLocks noGrp="1"/>
          </p:cNvSpPr>
          <p:nvPr>
            <p:ph type="body" sz="quarter" idx="46"/>
          </p:nvPr>
        </p:nvSpPr>
        <p:spPr>
          <a:xfrm>
            <a:off x="4495800" y="6299200"/>
            <a:ext cx="2159001" cy="3053726"/>
          </a:xfrm>
        </p:spPr>
        <p:txBody>
          <a:bodyPr rIns="108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0" name="Text Placeholder 6">
            <a:extLst>
              <a:ext uri="{FF2B5EF4-FFF2-40B4-BE49-F238E27FC236}">
                <a16:creationId xmlns:a16="http://schemas.microsoft.com/office/drawing/2014/main" id="{FAD1AA2F-ED84-4D22-85CE-576A679447C4}"/>
              </a:ext>
            </a:extLst>
          </p:cNvPr>
          <p:cNvSpPr>
            <a:spLocks noGrp="1"/>
          </p:cNvSpPr>
          <p:nvPr>
            <p:ph type="body" sz="quarter" idx="49"/>
          </p:nvPr>
        </p:nvSpPr>
        <p:spPr>
          <a:xfrm>
            <a:off x="2255695" y="6298564"/>
            <a:ext cx="2144867" cy="3056419"/>
          </a:xfrm>
        </p:spPr>
        <p:txBody>
          <a:bodyPr rIns="108000"/>
          <a:lstStyle>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Holder 3">
            <a:extLst>
              <a:ext uri="{FF2B5EF4-FFF2-40B4-BE49-F238E27FC236}">
                <a16:creationId xmlns:a16="http://schemas.microsoft.com/office/drawing/2014/main" id="{5CC52792-28C8-48EB-A043-A8323A94A209}"/>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25" name="Picture Placeholder 5">
            <a:extLst>
              <a:ext uri="{FF2B5EF4-FFF2-40B4-BE49-F238E27FC236}">
                <a16:creationId xmlns:a16="http://schemas.microsoft.com/office/drawing/2014/main" id="{C35EEBF0-96D9-4301-A737-7DABB5A9D191}"/>
              </a:ext>
            </a:extLst>
          </p:cNvPr>
          <p:cNvSpPr>
            <a:spLocks noGrp="1"/>
          </p:cNvSpPr>
          <p:nvPr>
            <p:ph type="pic" sz="quarter" idx="48"/>
          </p:nvPr>
        </p:nvSpPr>
        <p:spPr>
          <a:xfrm>
            <a:off x="2235199" y="3162300"/>
            <a:ext cx="4986337" cy="2514598"/>
          </a:xfrm>
        </p:spPr>
        <p:txBody>
          <a:bodyPr/>
          <a:lstStyle/>
          <a:p>
            <a:r>
              <a:rPr lang="en-US" dirty="0"/>
              <a:t>Click icon to add picture</a:t>
            </a:r>
            <a:endParaRPr lang="en-GB" dirty="0"/>
          </a:p>
        </p:txBody>
      </p:sp>
      <p:cxnSp>
        <p:nvCxnSpPr>
          <p:cNvPr id="12" name="Straight Connector 11">
            <a:extLst>
              <a:ext uri="{FF2B5EF4-FFF2-40B4-BE49-F238E27FC236}">
                <a16:creationId xmlns:a16="http://schemas.microsoft.com/office/drawing/2014/main" id="{0EAD3565-A0DE-4005-ADF2-A13D4D628072}"/>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9CC5456E-A08D-4A7F-AED8-74D9754F0A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Text Placeholder 8">
            <a:extLst>
              <a:ext uri="{FF2B5EF4-FFF2-40B4-BE49-F238E27FC236}">
                <a16:creationId xmlns:a16="http://schemas.microsoft.com/office/drawing/2014/main" id="{CF2E74D5-B752-439C-8EA7-D0598B13025A}"/>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5" name="Text Placeholder 5">
            <a:extLst>
              <a:ext uri="{FF2B5EF4-FFF2-40B4-BE49-F238E27FC236}">
                <a16:creationId xmlns:a16="http://schemas.microsoft.com/office/drawing/2014/main" id="{6163A57A-8400-47CD-97FF-D8E67EDAE5F6}"/>
              </a:ext>
            </a:extLst>
          </p:cNvPr>
          <p:cNvSpPr>
            <a:spLocks noGrp="1"/>
          </p:cNvSpPr>
          <p:nvPr>
            <p:ph type="body" sz="quarter" idx="53" hasCustomPrompt="1"/>
          </p:nvPr>
        </p:nvSpPr>
        <p:spPr>
          <a:xfrm>
            <a:off x="546100" y="7874000"/>
            <a:ext cx="1587499"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16" name="Text Placeholder 6">
            <a:extLst>
              <a:ext uri="{FF2B5EF4-FFF2-40B4-BE49-F238E27FC236}">
                <a16:creationId xmlns:a16="http://schemas.microsoft.com/office/drawing/2014/main" id="{48E2DE16-E1C8-41D5-B9C4-E318E8CC11FB}"/>
              </a:ext>
            </a:extLst>
          </p:cNvPr>
          <p:cNvSpPr>
            <a:spLocks noGrp="1"/>
          </p:cNvSpPr>
          <p:nvPr>
            <p:ph type="body" sz="quarter" idx="47" hasCustomPrompt="1"/>
          </p:nvPr>
        </p:nvSpPr>
        <p:spPr>
          <a:xfrm>
            <a:off x="546100" y="3102626"/>
            <a:ext cx="1582738" cy="41589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Tree>
    <p:extLst>
      <p:ext uri="{BB962C8B-B14F-4D97-AF65-F5344CB8AC3E}">
        <p14:creationId xmlns:p14="http://schemas.microsoft.com/office/powerpoint/2010/main" val="1197869467"/>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ront Cover Multi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435A-09DE-4533-9479-FD4E74B7E81A}"/>
              </a:ext>
            </a:extLst>
          </p:cNvPr>
          <p:cNvSpPr>
            <a:spLocks noGrp="1"/>
          </p:cNvSpPr>
          <p:nvPr>
            <p:ph type="title"/>
          </p:nvPr>
        </p:nvSpPr>
        <p:spPr/>
        <p:txBody>
          <a:bodyPr/>
          <a:lstStyle/>
          <a:p>
            <a:r>
              <a:rPr lang="en-US"/>
              <a:t>Click to edit Master title style</a:t>
            </a:r>
            <a:endParaRPr lang="en-GB"/>
          </a:p>
        </p:txBody>
      </p:sp>
      <p:sp>
        <p:nvSpPr>
          <p:cNvPr id="24" name="Text Placeholder 6">
            <a:extLst>
              <a:ext uri="{FF2B5EF4-FFF2-40B4-BE49-F238E27FC236}">
                <a16:creationId xmlns:a16="http://schemas.microsoft.com/office/drawing/2014/main" id="{9417FA4B-5F6A-4D37-B644-150BE1816405}"/>
              </a:ext>
            </a:extLst>
          </p:cNvPr>
          <p:cNvSpPr>
            <a:spLocks noGrp="1"/>
          </p:cNvSpPr>
          <p:nvPr>
            <p:ph type="body" sz="quarter" idx="49"/>
          </p:nvPr>
        </p:nvSpPr>
        <p:spPr>
          <a:xfrm>
            <a:off x="2235199" y="6832434"/>
            <a:ext cx="4419601" cy="2617280"/>
          </a:xfrm>
        </p:spPr>
        <p:txBody>
          <a:bodyPr rIns="108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Holder 3">
            <a:extLst>
              <a:ext uri="{FF2B5EF4-FFF2-40B4-BE49-F238E27FC236}">
                <a16:creationId xmlns:a16="http://schemas.microsoft.com/office/drawing/2014/main" id="{F844637E-D2C0-4F47-9AF3-A3A57AA80AC7}"/>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28" name="Picture Placeholder 5">
            <a:extLst>
              <a:ext uri="{FF2B5EF4-FFF2-40B4-BE49-F238E27FC236}">
                <a16:creationId xmlns:a16="http://schemas.microsoft.com/office/drawing/2014/main" id="{0CFA8B9E-0B15-4243-B161-6F45B01053FE}"/>
              </a:ext>
            </a:extLst>
          </p:cNvPr>
          <p:cNvSpPr>
            <a:spLocks noGrp="1"/>
          </p:cNvSpPr>
          <p:nvPr>
            <p:ph type="pic" sz="quarter" idx="48"/>
          </p:nvPr>
        </p:nvSpPr>
        <p:spPr>
          <a:xfrm>
            <a:off x="2242445" y="3162300"/>
            <a:ext cx="4972743" cy="3094974"/>
          </a:xfrm>
        </p:spPr>
        <p:txBody>
          <a:bodyPr/>
          <a:lstStyle/>
          <a:p>
            <a:r>
              <a:rPr lang="en-US" dirty="0"/>
              <a:t>Click icon to add picture</a:t>
            </a:r>
            <a:endParaRPr lang="en-GB" dirty="0"/>
          </a:p>
        </p:txBody>
      </p:sp>
      <p:sp>
        <p:nvSpPr>
          <p:cNvPr id="10" name="Text Placeholder 5">
            <a:extLst>
              <a:ext uri="{FF2B5EF4-FFF2-40B4-BE49-F238E27FC236}">
                <a16:creationId xmlns:a16="http://schemas.microsoft.com/office/drawing/2014/main" id="{FC6E20E0-9E89-43D4-AC2A-73501F617B4E}"/>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cxnSp>
        <p:nvCxnSpPr>
          <p:cNvPr id="12" name="Straight Connector 11">
            <a:extLst>
              <a:ext uri="{FF2B5EF4-FFF2-40B4-BE49-F238E27FC236}">
                <a16:creationId xmlns:a16="http://schemas.microsoft.com/office/drawing/2014/main" id="{0EB00D6E-9053-4DD9-8FDB-544151C5C30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F9953B5-36F9-4240-B8DF-8978C3BE17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Text Placeholder 8">
            <a:extLst>
              <a:ext uri="{FF2B5EF4-FFF2-40B4-BE49-F238E27FC236}">
                <a16:creationId xmlns:a16="http://schemas.microsoft.com/office/drawing/2014/main" id="{0DBD858C-C7CD-4BB0-87B6-7432A5560897}"/>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5" name="Text Placeholder 6">
            <a:extLst>
              <a:ext uri="{FF2B5EF4-FFF2-40B4-BE49-F238E27FC236}">
                <a16:creationId xmlns:a16="http://schemas.microsoft.com/office/drawing/2014/main" id="{B6631468-D075-493E-A771-2B95F2300C13}"/>
              </a:ext>
            </a:extLst>
          </p:cNvPr>
          <p:cNvSpPr>
            <a:spLocks noGrp="1"/>
          </p:cNvSpPr>
          <p:nvPr>
            <p:ph type="body" sz="quarter" idx="47" hasCustomPrompt="1"/>
          </p:nvPr>
        </p:nvSpPr>
        <p:spPr>
          <a:xfrm>
            <a:off x="546100" y="3102626"/>
            <a:ext cx="1582738" cy="41589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Tree>
    <p:extLst>
      <p:ext uri="{BB962C8B-B14F-4D97-AF65-F5344CB8AC3E}">
        <p14:creationId xmlns:p14="http://schemas.microsoft.com/office/powerpoint/2010/main" val="4118206727"/>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ront Cover Multi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435A-09DE-4533-9479-FD4E74B7E81A}"/>
              </a:ext>
            </a:extLst>
          </p:cNvPr>
          <p:cNvSpPr>
            <a:spLocks noGrp="1"/>
          </p:cNvSpPr>
          <p:nvPr>
            <p:ph type="title"/>
          </p:nvPr>
        </p:nvSpPr>
        <p:spPr/>
        <p:txBody>
          <a:bodyPr/>
          <a:lstStyle/>
          <a:p>
            <a:r>
              <a:rPr lang="en-US"/>
              <a:t>Click to edit Master title style</a:t>
            </a:r>
            <a:endParaRPr lang="en-GB"/>
          </a:p>
        </p:txBody>
      </p:sp>
      <p:sp>
        <p:nvSpPr>
          <p:cNvPr id="24" name="Text Placeholder 6">
            <a:extLst>
              <a:ext uri="{FF2B5EF4-FFF2-40B4-BE49-F238E27FC236}">
                <a16:creationId xmlns:a16="http://schemas.microsoft.com/office/drawing/2014/main" id="{9417FA4B-5F6A-4D37-B644-150BE1816405}"/>
              </a:ext>
            </a:extLst>
          </p:cNvPr>
          <p:cNvSpPr>
            <a:spLocks noGrp="1"/>
          </p:cNvSpPr>
          <p:nvPr>
            <p:ph type="body" sz="quarter" idx="49"/>
          </p:nvPr>
        </p:nvSpPr>
        <p:spPr>
          <a:xfrm>
            <a:off x="2235199" y="6832434"/>
            <a:ext cx="4419601" cy="2617280"/>
          </a:xfrm>
        </p:spPr>
        <p:txBody>
          <a:bodyPr rIns="108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6" name="Holder 3">
            <a:extLst>
              <a:ext uri="{FF2B5EF4-FFF2-40B4-BE49-F238E27FC236}">
                <a16:creationId xmlns:a16="http://schemas.microsoft.com/office/drawing/2014/main" id="{F844637E-D2C0-4F47-9AF3-A3A57AA80AC7}"/>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28" name="Picture Placeholder 5">
            <a:extLst>
              <a:ext uri="{FF2B5EF4-FFF2-40B4-BE49-F238E27FC236}">
                <a16:creationId xmlns:a16="http://schemas.microsoft.com/office/drawing/2014/main" id="{0CFA8B9E-0B15-4243-B161-6F45B01053FE}"/>
              </a:ext>
            </a:extLst>
          </p:cNvPr>
          <p:cNvSpPr>
            <a:spLocks noGrp="1"/>
          </p:cNvSpPr>
          <p:nvPr>
            <p:ph type="pic" sz="quarter" idx="48"/>
          </p:nvPr>
        </p:nvSpPr>
        <p:spPr>
          <a:xfrm>
            <a:off x="2235199" y="3162300"/>
            <a:ext cx="4986337" cy="3035299"/>
          </a:xfrm>
        </p:spPr>
        <p:txBody>
          <a:bodyPr/>
          <a:lstStyle/>
          <a:p>
            <a:r>
              <a:rPr lang="en-US"/>
              <a:t>Click icon to add picture</a:t>
            </a:r>
            <a:endParaRPr lang="en-GB" dirty="0"/>
          </a:p>
        </p:txBody>
      </p:sp>
      <p:cxnSp>
        <p:nvCxnSpPr>
          <p:cNvPr id="12" name="Straight Connector 11">
            <a:extLst>
              <a:ext uri="{FF2B5EF4-FFF2-40B4-BE49-F238E27FC236}">
                <a16:creationId xmlns:a16="http://schemas.microsoft.com/office/drawing/2014/main" id="{0EB00D6E-9053-4DD9-8FDB-544151C5C30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F9953B5-36F9-4240-B8DF-8978C3BE17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Text Placeholder 8">
            <a:extLst>
              <a:ext uri="{FF2B5EF4-FFF2-40B4-BE49-F238E27FC236}">
                <a16:creationId xmlns:a16="http://schemas.microsoft.com/office/drawing/2014/main" id="{0DBD858C-C7CD-4BB0-87B6-7432A5560897}"/>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5" name="Text Placeholder 6">
            <a:extLst>
              <a:ext uri="{FF2B5EF4-FFF2-40B4-BE49-F238E27FC236}">
                <a16:creationId xmlns:a16="http://schemas.microsoft.com/office/drawing/2014/main" id="{B6631468-D075-493E-A771-2B95F2300C13}"/>
              </a:ext>
            </a:extLst>
          </p:cNvPr>
          <p:cNvSpPr>
            <a:spLocks noGrp="1"/>
          </p:cNvSpPr>
          <p:nvPr>
            <p:ph type="body" sz="quarter" idx="47" hasCustomPrompt="1"/>
          </p:nvPr>
        </p:nvSpPr>
        <p:spPr>
          <a:xfrm>
            <a:off x="546100" y="3102626"/>
            <a:ext cx="1582738" cy="41589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
        <p:nvSpPr>
          <p:cNvPr id="11" name="Text Placeholder 6">
            <a:extLst>
              <a:ext uri="{FF2B5EF4-FFF2-40B4-BE49-F238E27FC236}">
                <a16:creationId xmlns:a16="http://schemas.microsoft.com/office/drawing/2014/main" id="{9A5FD52A-5100-465C-AD8B-B7D7A4E3894E}"/>
              </a:ext>
            </a:extLst>
          </p:cNvPr>
          <p:cNvSpPr>
            <a:spLocks noGrp="1"/>
          </p:cNvSpPr>
          <p:nvPr>
            <p:ph type="body" sz="quarter" idx="50" hasCustomPrompt="1"/>
          </p:nvPr>
        </p:nvSpPr>
        <p:spPr>
          <a:xfrm>
            <a:off x="546099" y="8027559"/>
            <a:ext cx="1610177" cy="1306941"/>
          </a:xfrm>
        </p:spPr>
        <p:txBody>
          <a:bodyPr anchor="b"/>
          <a:lstStyle>
            <a:lvl1pPr>
              <a:spcAft>
                <a:spcPts val="0"/>
              </a:spcAft>
              <a:defRPr sz="1317" cap="all" baseline="0">
                <a:latin typeface="Calibre Semibold" panose="020B0703030202060203" pitchFamily="34" charset="0"/>
              </a:defRPr>
            </a:lvl1pPr>
            <a:lvl2pPr>
              <a:spcBef>
                <a:spcPts val="0"/>
              </a:spcBef>
              <a:spcAft>
                <a:spcPts val="1129"/>
              </a:spcAft>
              <a:defRPr sz="1035"/>
            </a:lvl2pPr>
          </a:lstStyle>
          <a:p>
            <a:pPr lvl="0"/>
            <a:r>
              <a:rPr lang="en-US" dirty="0"/>
              <a:t>CONTACT DETAILS</a:t>
            </a:r>
          </a:p>
          <a:p>
            <a:pPr lvl="1"/>
            <a:r>
              <a:rPr lang="en-US" dirty="0"/>
              <a:t>Second level</a:t>
            </a:r>
          </a:p>
          <a:p>
            <a:pPr lvl="2"/>
            <a:r>
              <a:rPr lang="en-US" dirty="0"/>
              <a:t>Third level</a:t>
            </a:r>
          </a:p>
        </p:txBody>
      </p:sp>
    </p:spTree>
    <p:extLst>
      <p:ext uri="{BB962C8B-B14F-4D97-AF65-F5344CB8AC3E}">
        <p14:creationId xmlns:p14="http://schemas.microsoft.com/office/powerpoint/2010/main" val="4037623513"/>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ront Cover Multi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435A-09DE-4533-9479-FD4E74B7E81A}"/>
              </a:ext>
            </a:extLst>
          </p:cNvPr>
          <p:cNvSpPr>
            <a:spLocks noGrp="1"/>
          </p:cNvSpPr>
          <p:nvPr>
            <p:ph type="title"/>
          </p:nvPr>
        </p:nvSpPr>
        <p:spPr/>
        <p:txBody>
          <a:bodyPr/>
          <a:lstStyle/>
          <a:p>
            <a:r>
              <a:rPr lang="en-US"/>
              <a:t>Click to edit Master title style</a:t>
            </a:r>
            <a:endParaRPr lang="en-GB"/>
          </a:p>
        </p:txBody>
      </p:sp>
      <p:sp>
        <p:nvSpPr>
          <p:cNvPr id="26" name="Holder 3">
            <a:extLst>
              <a:ext uri="{FF2B5EF4-FFF2-40B4-BE49-F238E27FC236}">
                <a16:creationId xmlns:a16="http://schemas.microsoft.com/office/drawing/2014/main" id="{F844637E-D2C0-4F47-9AF3-A3A57AA80AC7}"/>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cxnSp>
        <p:nvCxnSpPr>
          <p:cNvPr id="12" name="Straight Connector 11">
            <a:extLst>
              <a:ext uri="{FF2B5EF4-FFF2-40B4-BE49-F238E27FC236}">
                <a16:creationId xmlns:a16="http://schemas.microsoft.com/office/drawing/2014/main" id="{0EB00D6E-9053-4DD9-8FDB-544151C5C30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F9953B5-36F9-4240-B8DF-8978C3BE17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Text Placeholder 8">
            <a:extLst>
              <a:ext uri="{FF2B5EF4-FFF2-40B4-BE49-F238E27FC236}">
                <a16:creationId xmlns:a16="http://schemas.microsoft.com/office/drawing/2014/main" id="{0DBD858C-C7CD-4BB0-87B6-7432A5560897}"/>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6" name="Text Placeholder 6">
            <a:extLst>
              <a:ext uri="{FF2B5EF4-FFF2-40B4-BE49-F238E27FC236}">
                <a16:creationId xmlns:a16="http://schemas.microsoft.com/office/drawing/2014/main" id="{A273BFDD-BE8F-469A-8323-F9E99A2142C3}"/>
              </a:ext>
            </a:extLst>
          </p:cNvPr>
          <p:cNvSpPr>
            <a:spLocks noGrp="1"/>
          </p:cNvSpPr>
          <p:nvPr>
            <p:ph type="body" sz="quarter" idx="46"/>
          </p:nvPr>
        </p:nvSpPr>
        <p:spPr>
          <a:xfrm>
            <a:off x="4495800" y="3177982"/>
            <a:ext cx="2159000" cy="4594418"/>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Text Placeholder 6">
            <a:extLst>
              <a:ext uri="{FF2B5EF4-FFF2-40B4-BE49-F238E27FC236}">
                <a16:creationId xmlns:a16="http://schemas.microsoft.com/office/drawing/2014/main" id="{F75B3B7B-A7A6-4073-B83E-B6F1DB6E6A65}"/>
              </a:ext>
            </a:extLst>
          </p:cNvPr>
          <p:cNvSpPr>
            <a:spLocks noGrp="1"/>
          </p:cNvSpPr>
          <p:nvPr>
            <p:ph type="body" sz="quarter" idx="52"/>
          </p:nvPr>
        </p:nvSpPr>
        <p:spPr>
          <a:xfrm>
            <a:off x="2235201" y="3177982"/>
            <a:ext cx="2165362" cy="4594417"/>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8" name="Text Placeholder 8">
            <a:extLst>
              <a:ext uri="{FF2B5EF4-FFF2-40B4-BE49-F238E27FC236}">
                <a16:creationId xmlns:a16="http://schemas.microsoft.com/office/drawing/2014/main" id="{830E9874-23F9-43FD-9BD9-D6E78F53A402}"/>
              </a:ext>
            </a:extLst>
          </p:cNvPr>
          <p:cNvSpPr>
            <a:spLocks noGrp="1"/>
          </p:cNvSpPr>
          <p:nvPr>
            <p:ph type="body" sz="quarter" idx="54" hasCustomPrompt="1"/>
          </p:nvPr>
        </p:nvSpPr>
        <p:spPr>
          <a:xfrm>
            <a:off x="2242444" y="7874000"/>
            <a:ext cx="4412355" cy="1460500"/>
          </a:xfrm>
        </p:spPr>
        <p:txBody>
          <a:bodyPr anchor="b"/>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7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5">
            <a:extLst>
              <a:ext uri="{FF2B5EF4-FFF2-40B4-BE49-F238E27FC236}">
                <a16:creationId xmlns:a16="http://schemas.microsoft.com/office/drawing/2014/main" id="{ADC62F0B-E76E-4468-B595-23FF83E16877}"/>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2856019703"/>
      </p:ext>
    </p:extLst>
  </p:cSld>
  <p:clrMapOvr>
    <a:masterClrMapping/>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ront Cover Acquisition Fly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435A-09DE-4533-9479-FD4E74B7E81A}"/>
              </a:ext>
            </a:extLst>
          </p:cNvPr>
          <p:cNvSpPr>
            <a:spLocks noGrp="1"/>
          </p:cNvSpPr>
          <p:nvPr>
            <p:ph type="title"/>
          </p:nvPr>
        </p:nvSpPr>
        <p:spPr/>
        <p:txBody>
          <a:bodyPr/>
          <a:lstStyle/>
          <a:p>
            <a:r>
              <a:rPr lang="en-US"/>
              <a:t>Click to edit Master title style</a:t>
            </a:r>
            <a:endParaRPr lang="en-GB"/>
          </a:p>
        </p:txBody>
      </p:sp>
      <p:sp>
        <p:nvSpPr>
          <p:cNvPr id="26" name="Holder 3">
            <a:extLst>
              <a:ext uri="{FF2B5EF4-FFF2-40B4-BE49-F238E27FC236}">
                <a16:creationId xmlns:a16="http://schemas.microsoft.com/office/drawing/2014/main" id="{F844637E-D2C0-4F47-9AF3-A3A57AA80AC7}"/>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cxnSp>
        <p:nvCxnSpPr>
          <p:cNvPr id="12" name="Straight Connector 11">
            <a:extLst>
              <a:ext uri="{FF2B5EF4-FFF2-40B4-BE49-F238E27FC236}">
                <a16:creationId xmlns:a16="http://schemas.microsoft.com/office/drawing/2014/main" id="{0EB00D6E-9053-4DD9-8FDB-544151C5C30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F9953B5-36F9-4240-B8DF-8978C3BE17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Text Placeholder 8">
            <a:extLst>
              <a:ext uri="{FF2B5EF4-FFF2-40B4-BE49-F238E27FC236}">
                <a16:creationId xmlns:a16="http://schemas.microsoft.com/office/drawing/2014/main" id="{0DBD858C-C7CD-4BB0-87B6-7432A5560897}"/>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9" name="Text Placeholder 5">
            <a:extLst>
              <a:ext uri="{FF2B5EF4-FFF2-40B4-BE49-F238E27FC236}">
                <a16:creationId xmlns:a16="http://schemas.microsoft.com/office/drawing/2014/main" id="{ADC62F0B-E76E-4468-B595-23FF83E16877}"/>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4" name="Content Placeholder 3">
            <a:extLst>
              <a:ext uri="{FF2B5EF4-FFF2-40B4-BE49-F238E27FC236}">
                <a16:creationId xmlns:a16="http://schemas.microsoft.com/office/drawing/2014/main" id="{3A1646D9-BAEB-40CA-8FB7-4BE3353B8352}"/>
              </a:ext>
            </a:extLst>
          </p:cNvPr>
          <p:cNvSpPr>
            <a:spLocks noGrp="1"/>
          </p:cNvSpPr>
          <p:nvPr>
            <p:ph sz="quarter" idx="55"/>
          </p:nvPr>
        </p:nvSpPr>
        <p:spPr>
          <a:xfrm>
            <a:off x="2236788" y="3162300"/>
            <a:ext cx="4418012" cy="1981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3">
            <a:extLst>
              <a:ext uri="{FF2B5EF4-FFF2-40B4-BE49-F238E27FC236}">
                <a16:creationId xmlns:a16="http://schemas.microsoft.com/office/drawing/2014/main" id="{4947A634-820A-4C84-AD78-F324BCA4615D}"/>
              </a:ext>
            </a:extLst>
          </p:cNvPr>
          <p:cNvSpPr>
            <a:spLocks noGrp="1"/>
          </p:cNvSpPr>
          <p:nvPr>
            <p:ph sz="quarter" idx="56"/>
          </p:nvPr>
        </p:nvSpPr>
        <p:spPr>
          <a:xfrm>
            <a:off x="2236788" y="5274976"/>
            <a:ext cx="4418012" cy="1981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Picture Placeholder 3">
            <a:extLst>
              <a:ext uri="{FF2B5EF4-FFF2-40B4-BE49-F238E27FC236}">
                <a16:creationId xmlns:a16="http://schemas.microsoft.com/office/drawing/2014/main" id="{56EB65AD-AD9B-472E-AD18-9A4C9FC55F2D}"/>
              </a:ext>
            </a:extLst>
          </p:cNvPr>
          <p:cNvSpPr>
            <a:spLocks noGrp="1"/>
          </p:cNvSpPr>
          <p:nvPr>
            <p:ph type="pic" sz="quarter" idx="57"/>
          </p:nvPr>
        </p:nvSpPr>
        <p:spPr>
          <a:xfrm>
            <a:off x="2235200" y="6852445"/>
            <a:ext cx="1028700" cy="939800"/>
          </a:xfrm>
          <a:solidFill>
            <a:schemeClr val="accent3"/>
          </a:solidFill>
        </p:spPr>
        <p:txBody>
          <a:bodyPr/>
          <a:lstStyle/>
          <a:p>
            <a:endParaRPr lang="en-GB" dirty="0"/>
          </a:p>
        </p:txBody>
      </p:sp>
      <p:sp>
        <p:nvSpPr>
          <p:cNvPr id="21" name="Picture Placeholder 3">
            <a:extLst>
              <a:ext uri="{FF2B5EF4-FFF2-40B4-BE49-F238E27FC236}">
                <a16:creationId xmlns:a16="http://schemas.microsoft.com/office/drawing/2014/main" id="{F77839C3-2A54-4A04-BBAE-C35A85D0F2B3}"/>
              </a:ext>
            </a:extLst>
          </p:cNvPr>
          <p:cNvSpPr>
            <a:spLocks noGrp="1"/>
          </p:cNvSpPr>
          <p:nvPr>
            <p:ph type="pic" sz="quarter" idx="58"/>
          </p:nvPr>
        </p:nvSpPr>
        <p:spPr>
          <a:xfrm>
            <a:off x="3365499" y="6852445"/>
            <a:ext cx="1028699" cy="939800"/>
          </a:xfrm>
          <a:solidFill>
            <a:schemeClr val="accent3"/>
          </a:solidFill>
        </p:spPr>
        <p:txBody>
          <a:bodyPr/>
          <a:lstStyle/>
          <a:p>
            <a:endParaRPr lang="en-GB"/>
          </a:p>
        </p:txBody>
      </p:sp>
      <p:sp>
        <p:nvSpPr>
          <p:cNvPr id="22" name="Picture Placeholder 3">
            <a:extLst>
              <a:ext uri="{FF2B5EF4-FFF2-40B4-BE49-F238E27FC236}">
                <a16:creationId xmlns:a16="http://schemas.microsoft.com/office/drawing/2014/main" id="{82D65D7E-C2C8-49CF-AC04-272338E2ADE4}"/>
              </a:ext>
            </a:extLst>
          </p:cNvPr>
          <p:cNvSpPr>
            <a:spLocks noGrp="1"/>
          </p:cNvSpPr>
          <p:nvPr>
            <p:ph type="pic" sz="quarter" idx="59"/>
          </p:nvPr>
        </p:nvSpPr>
        <p:spPr>
          <a:xfrm>
            <a:off x="4495799" y="6852445"/>
            <a:ext cx="1028701" cy="939800"/>
          </a:xfrm>
          <a:solidFill>
            <a:schemeClr val="accent3"/>
          </a:solidFill>
        </p:spPr>
        <p:txBody>
          <a:bodyPr/>
          <a:lstStyle/>
          <a:p>
            <a:endParaRPr lang="en-GB" dirty="0"/>
          </a:p>
        </p:txBody>
      </p:sp>
      <p:sp>
        <p:nvSpPr>
          <p:cNvPr id="23" name="Picture Placeholder 3">
            <a:extLst>
              <a:ext uri="{FF2B5EF4-FFF2-40B4-BE49-F238E27FC236}">
                <a16:creationId xmlns:a16="http://schemas.microsoft.com/office/drawing/2014/main" id="{733701C6-DBF9-43AC-981F-555DC79A348D}"/>
              </a:ext>
            </a:extLst>
          </p:cNvPr>
          <p:cNvSpPr>
            <a:spLocks noGrp="1"/>
          </p:cNvSpPr>
          <p:nvPr>
            <p:ph type="pic" sz="quarter" idx="60"/>
          </p:nvPr>
        </p:nvSpPr>
        <p:spPr>
          <a:xfrm>
            <a:off x="5626099" y="6852445"/>
            <a:ext cx="1028701" cy="939800"/>
          </a:xfrm>
          <a:solidFill>
            <a:schemeClr val="accent3"/>
          </a:solidFill>
        </p:spPr>
        <p:txBody>
          <a:bodyPr/>
          <a:lstStyle/>
          <a:p>
            <a:endParaRPr lang="en-GB"/>
          </a:p>
        </p:txBody>
      </p:sp>
      <p:sp>
        <p:nvSpPr>
          <p:cNvPr id="29" name="Picture Placeholder 3">
            <a:extLst>
              <a:ext uri="{FF2B5EF4-FFF2-40B4-BE49-F238E27FC236}">
                <a16:creationId xmlns:a16="http://schemas.microsoft.com/office/drawing/2014/main" id="{F510BA5A-6E8D-450E-B725-61E799881E1E}"/>
              </a:ext>
            </a:extLst>
          </p:cNvPr>
          <p:cNvSpPr>
            <a:spLocks noGrp="1"/>
          </p:cNvSpPr>
          <p:nvPr>
            <p:ph type="pic" sz="quarter" idx="61"/>
          </p:nvPr>
        </p:nvSpPr>
        <p:spPr>
          <a:xfrm>
            <a:off x="2235200" y="7893845"/>
            <a:ext cx="1028700" cy="939800"/>
          </a:xfrm>
          <a:solidFill>
            <a:schemeClr val="accent3"/>
          </a:solidFill>
        </p:spPr>
        <p:txBody>
          <a:bodyPr/>
          <a:lstStyle/>
          <a:p>
            <a:endParaRPr lang="en-GB" dirty="0"/>
          </a:p>
        </p:txBody>
      </p:sp>
      <p:sp>
        <p:nvSpPr>
          <p:cNvPr id="30" name="Picture Placeholder 3">
            <a:extLst>
              <a:ext uri="{FF2B5EF4-FFF2-40B4-BE49-F238E27FC236}">
                <a16:creationId xmlns:a16="http://schemas.microsoft.com/office/drawing/2014/main" id="{71EA5F18-F45C-4298-97D5-4DFB8CE8C918}"/>
              </a:ext>
            </a:extLst>
          </p:cNvPr>
          <p:cNvSpPr>
            <a:spLocks noGrp="1"/>
          </p:cNvSpPr>
          <p:nvPr>
            <p:ph type="pic" sz="quarter" idx="62"/>
          </p:nvPr>
        </p:nvSpPr>
        <p:spPr>
          <a:xfrm>
            <a:off x="3365499" y="7893845"/>
            <a:ext cx="1028699" cy="939800"/>
          </a:xfrm>
          <a:solidFill>
            <a:schemeClr val="accent3"/>
          </a:solidFill>
        </p:spPr>
        <p:txBody>
          <a:bodyPr/>
          <a:lstStyle/>
          <a:p>
            <a:endParaRPr lang="en-GB"/>
          </a:p>
        </p:txBody>
      </p:sp>
      <p:sp>
        <p:nvSpPr>
          <p:cNvPr id="31" name="Picture Placeholder 3">
            <a:extLst>
              <a:ext uri="{FF2B5EF4-FFF2-40B4-BE49-F238E27FC236}">
                <a16:creationId xmlns:a16="http://schemas.microsoft.com/office/drawing/2014/main" id="{465686EB-F2BB-4FD4-AA52-800122D00577}"/>
              </a:ext>
            </a:extLst>
          </p:cNvPr>
          <p:cNvSpPr>
            <a:spLocks noGrp="1"/>
          </p:cNvSpPr>
          <p:nvPr>
            <p:ph type="pic" sz="quarter" idx="63"/>
          </p:nvPr>
        </p:nvSpPr>
        <p:spPr>
          <a:xfrm>
            <a:off x="4495799" y="7893845"/>
            <a:ext cx="1028701" cy="939800"/>
          </a:xfrm>
          <a:solidFill>
            <a:schemeClr val="accent3"/>
          </a:solidFill>
        </p:spPr>
        <p:txBody>
          <a:bodyPr/>
          <a:lstStyle/>
          <a:p>
            <a:endParaRPr lang="en-GB" dirty="0"/>
          </a:p>
        </p:txBody>
      </p:sp>
      <p:sp>
        <p:nvSpPr>
          <p:cNvPr id="32" name="Picture Placeholder 3">
            <a:extLst>
              <a:ext uri="{FF2B5EF4-FFF2-40B4-BE49-F238E27FC236}">
                <a16:creationId xmlns:a16="http://schemas.microsoft.com/office/drawing/2014/main" id="{62640111-BEF2-4C7D-AFAB-8EF784AFECA9}"/>
              </a:ext>
            </a:extLst>
          </p:cNvPr>
          <p:cNvSpPr>
            <a:spLocks noGrp="1"/>
          </p:cNvSpPr>
          <p:nvPr>
            <p:ph type="pic" sz="quarter" idx="64"/>
          </p:nvPr>
        </p:nvSpPr>
        <p:spPr>
          <a:xfrm>
            <a:off x="5626099" y="7893845"/>
            <a:ext cx="1028701" cy="939800"/>
          </a:xfrm>
          <a:solidFill>
            <a:schemeClr val="accent3"/>
          </a:solidFill>
        </p:spPr>
        <p:txBody>
          <a:bodyPr/>
          <a:lstStyle/>
          <a:p>
            <a:endParaRPr lang="en-GB"/>
          </a:p>
        </p:txBody>
      </p:sp>
    </p:spTree>
    <p:extLst>
      <p:ext uri="{BB962C8B-B14F-4D97-AF65-F5344CB8AC3E}">
        <p14:creationId xmlns:p14="http://schemas.microsoft.com/office/powerpoint/2010/main" val="2864249365"/>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ront Cover Flash Report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435A-09DE-4533-9479-FD4E74B7E81A}"/>
              </a:ext>
            </a:extLst>
          </p:cNvPr>
          <p:cNvSpPr>
            <a:spLocks noGrp="1"/>
          </p:cNvSpPr>
          <p:nvPr>
            <p:ph type="title"/>
          </p:nvPr>
        </p:nvSpPr>
        <p:spPr/>
        <p:txBody>
          <a:bodyPr/>
          <a:lstStyle/>
          <a:p>
            <a:r>
              <a:rPr lang="en-US"/>
              <a:t>Click to edit Master title style</a:t>
            </a:r>
            <a:endParaRPr lang="en-GB"/>
          </a:p>
        </p:txBody>
      </p:sp>
      <p:sp>
        <p:nvSpPr>
          <p:cNvPr id="26" name="Holder 3">
            <a:extLst>
              <a:ext uri="{FF2B5EF4-FFF2-40B4-BE49-F238E27FC236}">
                <a16:creationId xmlns:a16="http://schemas.microsoft.com/office/drawing/2014/main" id="{F844637E-D2C0-4F47-9AF3-A3A57AA80AC7}"/>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cxnSp>
        <p:nvCxnSpPr>
          <p:cNvPr id="12" name="Straight Connector 11">
            <a:extLst>
              <a:ext uri="{FF2B5EF4-FFF2-40B4-BE49-F238E27FC236}">
                <a16:creationId xmlns:a16="http://schemas.microsoft.com/office/drawing/2014/main" id="{0EB00D6E-9053-4DD9-8FDB-544151C5C30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F9953B5-36F9-4240-B8DF-8978C3BE17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Text Placeholder 8">
            <a:extLst>
              <a:ext uri="{FF2B5EF4-FFF2-40B4-BE49-F238E27FC236}">
                <a16:creationId xmlns:a16="http://schemas.microsoft.com/office/drawing/2014/main" id="{0DBD858C-C7CD-4BB0-87B6-7432A5560897}"/>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9" name="Text Placeholder 5">
            <a:extLst>
              <a:ext uri="{FF2B5EF4-FFF2-40B4-BE49-F238E27FC236}">
                <a16:creationId xmlns:a16="http://schemas.microsoft.com/office/drawing/2014/main" id="{ADC62F0B-E76E-4468-B595-23FF83E16877}"/>
              </a:ext>
            </a:extLst>
          </p:cNvPr>
          <p:cNvSpPr>
            <a:spLocks noGrp="1"/>
          </p:cNvSpPr>
          <p:nvPr>
            <p:ph type="body" sz="quarter" idx="53" hasCustomPrompt="1"/>
          </p:nvPr>
        </p:nvSpPr>
        <p:spPr>
          <a:xfrm>
            <a:off x="546101" y="8928100"/>
            <a:ext cx="1589086" cy="4064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18" name="Text Placeholder 6">
            <a:extLst>
              <a:ext uri="{FF2B5EF4-FFF2-40B4-BE49-F238E27FC236}">
                <a16:creationId xmlns:a16="http://schemas.microsoft.com/office/drawing/2014/main" id="{75F7ACBE-7C2B-48F4-B476-3D3CEED67AB8}"/>
              </a:ext>
            </a:extLst>
          </p:cNvPr>
          <p:cNvSpPr>
            <a:spLocks noGrp="1"/>
          </p:cNvSpPr>
          <p:nvPr>
            <p:ph type="body" sz="quarter" idx="47" hasCustomPrompt="1"/>
          </p:nvPr>
        </p:nvSpPr>
        <p:spPr>
          <a:xfrm>
            <a:off x="546100" y="3102626"/>
            <a:ext cx="1582738" cy="25742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
        <p:nvSpPr>
          <p:cNvPr id="24" name="Text Placeholder 6">
            <a:extLst>
              <a:ext uri="{FF2B5EF4-FFF2-40B4-BE49-F238E27FC236}">
                <a16:creationId xmlns:a16="http://schemas.microsoft.com/office/drawing/2014/main" id="{D1C5AE63-F1B2-4CD6-8ED7-5B107DE3A84F}"/>
              </a:ext>
            </a:extLst>
          </p:cNvPr>
          <p:cNvSpPr>
            <a:spLocks noGrp="1"/>
          </p:cNvSpPr>
          <p:nvPr>
            <p:ph type="body" sz="quarter" idx="46"/>
          </p:nvPr>
        </p:nvSpPr>
        <p:spPr>
          <a:xfrm>
            <a:off x="4495800" y="3683001"/>
            <a:ext cx="2171888" cy="1993900"/>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5" name="Text Placeholder 6">
            <a:extLst>
              <a:ext uri="{FF2B5EF4-FFF2-40B4-BE49-F238E27FC236}">
                <a16:creationId xmlns:a16="http://schemas.microsoft.com/office/drawing/2014/main" id="{F2007F4A-F135-4F03-95A0-0ED2E4FFE84C}"/>
              </a:ext>
            </a:extLst>
          </p:cNvPr>
          <p:cNvSpPr>
            <a:spLocks noGrp="1"/>
          </p:cNvSpPr>
          <p:nvPr>
            <p:ph type="body" sz="quarter" idx="50"/>
          </p:nvPr>
        </p:nvSpPr>
        <p:spPr>
          <a:xfrm>
            <a:off x="2249389" y="3683001"/>
            <a:ext cx="2144867" cy="1993899"/>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6">
            <a:extLst>
              <a:ext uri="{FF2B5EF4-FFF2-40B4-BE49-F238E27FC236}">
                <a16:creationId xmlns:a16="http://schemas.microsoft.com/office/drawing/2014/main" id="{540ED875-BFE9-4E0B-B805-519FE3918155}"/>
              </a:ext>
            </a:extLst>
          </p:cNvPr>
          <p:cNvSpPr>
            <a:spLocks noGrp="1"/>
          </p:cNvSpPr>
          <p:nvPr>
            <p:ph type="body" sz="quarter" idx="51" hasCustomPrompt="1"/>
          </p:nvPr>
        </p:nvSpPr>
        <p:spPr>
          <a:xfrm>
            <a:off x="2249390" y="3171713"/>
            <a:ext cx="4418298" cy="409687"/>
          </a:xfrm>
        </p:spPr>
        <p:txBody>
          <a:bodyPr rIns="108000"/>
          <a:lstStyle>
            <a:lvl5pPr>
              <a:defRPr cap="all" baseline="0"/>
            </a:lvl5pPr>
          </a:lstStyle>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able Placeholder 5">
            <a:extLst>
              <a:ext uri="{FF2B5EF4-FFF2-40B4-BE49-F238E27FC236}">
                <a16:creationId xmlns:a16="http://schemas.microsoft.com/office/drawing/2014/main" id="{0D05D05E-27EE-41DB-B740-AF128470F3A1}"/>
              </a:ext>
            </a:extLst>
          </p:cNvPr>
          <p:cNvSpPr>
            <a:spLocks noGrp="1"/>
          </p:cNvSpPr>
          <p:nvPr>
            <p:ph type="tbl" sz="quarter" idx="58"/>
          </p:nvPr>
        </p:nvSpPr>
        <p:spPr>
          <a:xfrm>
            <a:off x="4495801" y="5778503"/>
            <a:ext cx="2171888" cy="3555998"/>
          </a:xfrm>
        </p:spPr>
        <p:txBody>
          <a:bodyPr/>
          <a:lstStyle/>
          <a:p>
            <a:endParaRPr lang="en-GB"/>
          </a:p>
        </p:txBody>
      </p:sp>
      <p:sp>
        <p:nvSpPr>
          <p:cNvPr id="33" name="Chart Placeholder 3">
            <a:extLst>
              <a:ext uri="{FF2B5EF4-FFF2-40B4-BE49-F238E27FC236}">
                <a16:creationId xmlns:a16="http://schemas.microsoft.com/office/drawing/2014/main" id="{1D4E43BF-A891-45FC-8A74-75D687509FC1}"/>
              </a:ext>
            </a:extLst>
          </p:cNvPr>
          <p:cNvSpPr>
            <a:spLocks noGrp="1"/>
          </p:cNvSpPr>
          <p:nvPr>
            <p:ph type="chart" sz="quarter" idx="54"/>
          </p:nvPr>
        </p:nvSpPr>
        <p:spPr>
          <a:xfrm>
            <a:off x="546098" y="5978387"/>
            <a:ext cx="1589089" cy="1260613"/>
          </a:xfrm>
        </p:spPr>
        <p:txBody>
          <a:bodyPr/>
          <a:lstStyle/>
          <a:p>
            <a:endParaRPr lang="en-GB" dirty="0"/>
          </a:p>
        </p:txBody>
      </p:sp>
      <p:sp>
        <p:nvSpPr>
          <p:cNvPr id="35" name="Text Placeholder 6">
            <a:extLst>
              <a:ext uri="{FF2B5EF4-FFF2-40B4-BE49-F238E27FC236}">
                <a16:creationId xmlns:a16="http://schemas.microsoft.com/office/drawing/2014/main" id="{D777AB0E-EB19-4D9F-AA33-4841624904D7}"/>
              </a:ext>
            </a:extLst>
          </p:cNvPr>
          <p:cNvSpPr>
            <a:spLocks noGrp="1"/>
          </p:cNvSpPr>
          <p:nvPr>
            <p:ph type="body" sz="quarter" idx="56" hasCustomPrompt="1"/>
          </p:nvPr>
        </p:nvSpPr>
        <p:spPr>
          <a:xfrm>
            <a:off x="546099" y="5790266"/>
            <a:ext cx="3852000" cy="133349"/>
          </a:xfrm>
        </p:spPr>
        <p:txBody>
          <a:bodyPr rIns="108000"/>
          <a:lstStyle>
            <a:lvl1pPr>
              <a:defRPr sz="1000" cap="all" baseline="0">
                <a:solidFill>
                  <a:schemeClr val="tx1"/>
                </a:solidFill>
                <a:latin typeface="Calibre Semibold" panose="020B0703030202060203" pitchFamily="34" charset="0"/>
              </a:defRPr>
            </a:lvl1pPr>
            <a:lvl3pPr>
              <a:defRPr sz="900"/>
            </a:lvl3pPr>
            <a:lvl4pPr>
              <a:defRPr sz="900"/>
            </a:lvl4pPr>
            <a:lvl5pPr>
              <a:defRPr cap="all" baseline="0"/>
            </a:lvl5pPr>
          </a:lstStyle>
          <a:p>
            <a:pPr lvl="0"/>
            <a:r>
              <a:rPr lang="en-US" dirty="0"/>
              <a:t>TITLE</a:t>
            </a:r>
            <a:endParaRPr lang="en-GB" dirty="0"/>
          </a:p>
        </p:txBody>
      </p:sp>
      <p:sp>
        <p:nvSpPr>
          <p:cNvPr id="36" name="Text Placeholder 6">
            <a:extLst>
              <a:ext uri="{FF2B5EF4-FFF2-40B4-BE49-F238E27FC236}">
                <a16:creationId xmlns:a16="http://schemas.microsoft.com/office/drawing/2014/main" id="{9CBBFF15-8D7A-4A4E-808C-04A57D045D02}"/>
              </a:ext>
            </a:extLst>
          </p:cNvPr>
          <p:cNvSpPr>
            <a:spLocks noGrp="1"/>
          </p:cNvSpPr>
          <p:nvPr>
            <p:ph type="body" sz="quarter" idx="57" hasCustomPrompt="1"/>
          </p:nvPr>
        </p:nvSpPr>
        <p:spPr>
          <a:xfrm>
            <a:off x="546099" y="7365722"/>
            <a:ext cx="3852000" cy="133349"/>
          </a:xfrm>
        </p:spPr>
        <p:txBody>
          <a:bodyPr rIns="108000"/>
          <a:lstStyle>
            <a:lvl1pPr>
              <a:defRPr sz="1000" cap="all" baseline="0">
                <a:solidFill>
                  <a:schemeClr val="tx1"/>
                </a:solidFill>
                <a:latin typeface="Calibre Semibold" panose="020B0703030202060203" pitchFamily="34" charset="0"/>
              </a:defRPr>
            </a:lvl1pPr>
            <a:lvl3pPr>
              <a:defRPr sz="900"/>
            </a:lvl3pPr>
            <a:lvl4pPr>
              <a:defRPr sz="900"/>
            </a:lvl4pPr>
            <a:lvl5pPr>
              <a:defRPr cap="all" baseline="0"/>
            </a:lvl5pPr>
          </a:lstStyle>
          <a:p>
            <a:pPr lvl="0"/>
            <a:r>
              <a:rPr lang="en-US" dirty="0"/>
              <a:t>TITLE</a:t>
            </a:r>
            <a:endParaRPr lang="en-GB" dirty="0"/>
          </a:p>
        </p:txBody>
      </p:sp>
      <p:sp>
        <p:nvSpPr>
          <p:cNvPr id="37" name="Chart Placeholder 3">
            <a:extLst>
              <a:ext uri="{FF2B5EF4-FFF2-40B4-BE49-F238E27FC236}">
                <a16:creationId xmlns:a16="http://schemas.microsoft.com/office/drawing/2014/main" id="{2008E8D1-F801-4449-86FF-4D478C7182EA}"/>
              </a:ext>
            </a:extLst>
          </p:cNvPr>
          <p:cNvSpPr>
            <a:spLocks noGrp="1"/>
          </p:cNvSpPr>
          <p:nvPr>
            <p:ph type="chart" sz="quarter" idx="59"/>
          </p:nvPr>
        </p:nvSpPr>
        <p:spPr>
          <a:xfrm>
            <a:off x="555624" y="7556502"/>
            <a:ext cx="1589089" cy="1260613"/>
          </a:xfrm>
        </p:spPr>
        <p:txBody>
          <a:bodyPr/>
          <a:lstStyle/>
          <a:p>
            <a:endParaRPr lang="en-GB" dirty="0"/>
          </a:p>
        </p:txBody>
      </p:sp>
    </p:spTree>
    <p:extLst>
      <p:ext uri="{BB962C8B-B14F-4D97-AF65-F5344CB8AC3E}">
        <p14:creationId xmlns:p14="http://schemas.microsoft.com/office/powerpoint/2010/main" val="660145293"/>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ront Cover Flash Report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435A-09DE-4533-9479-FD4E74B7E81A}"/>
              </a:ext>
            </a:extLst>
          </p:cNvPr>
          <p:cNvSpPr>
            <a:spLocks noGrp="1"/>
          </p:cNvSpPr>
          <p:nvPr>
            <p:ph type="title"/>
          </p:nvPr>
        </p:nvSpPr>
        <p:spPr/>
        <p:txBody>
          <a:bodyPr/>
          <a:lstStyle/>
          <a:p>
            <a:r>
              <a:rPr lang="en-US"/>
              <a:t>Click to edit Master title style</a:t>
            </a:r>
            <a:endParaRPr lang="en-GB"/>
          </a:p>
        </p:txBody>
      </p:sp>
      <p:sp>
        <p:nvSpPr>
          <p:cNvPr id="26" name="Holder 3">
            <a:extLst>
              <a:ext uri="{FF2B5EF4-FFF2-40B4-BE49-F238E27FC236}">
                <a16:creationId xmlns:a16="http://schemas.microsoft.com/office/drawing/2014/main" id="{F844637E-D2C0-4F47-9AF3-A3A57AA80AC7}"/>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cxnSp>
        <p:nvCxnSpPr>
          <p:cNvPr id="12" name="Straight Connector 11">
            <a:extLst>
              <a:ext uri="{FF2B5EF4-FFF2-40B4-BE49-F238E27FC236}">
                <a16:creationId xmlns:a16="http://schemas.microsoft.com/office/drawing/2014/main" id="{0EB00D6E-9053-4DD9-8FDB-544151C5C30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F9953B5-36F9-4240-B8DF-8978C3BE17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Text Placeholder 8">
            <a:extLst>
              <a:ext uri="{FF2B5EF4-FFF2-40B4-BE49-F238E27FC236}">
                <a16:creationId xmlns:a16="http://schemas.microsoft.com/office/drawing/2014/main" id="{0DBD858C-C7CD-4BB0-87B6-7432A5560897}"/>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8" name="Text Placeholder 6">
            <a:extLst>
              <a:ext uri="{FF2B5EF4-FFF2-40B4-BE49-F238E27FC236}">
                <a16:creationId xmlns:a16="http://schemas.microsoft.com/office/drawing/2014/main" id="{75F7ACBE-7C2B-48F4-B476-3D3CEED67AB8}"/>
              </a:ext>
            </a:extLst>
          </p:cNvPr>
          <p:cNvSpPr>
            <a:spLocks noGrp="1"/>
          </p:cNvSpPr>
          <p:nvPr>
            <p:ph type="body" sz="quarter" idx="47" hasCustomPrompt="1"/>
          </p:nvPr>
        </p:nvSpPr>
        <p:spPr>
          <a:xfrm>
            <a:off x="546100" y="3102626"/>
            <a:ext cx="1582738" cy="25742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
        <p:nvSpPr>
          <p:cNvPr id="24" name="Text Placeholder 6">
            <a:extLst>
              <a:ext uri="{FF2B5EF4-FFF2-40B4-BE49-F238E27FC236}">
                <a16:creationId xmlns:a16="http://schemas.microsoft.com/office/drawing/2014/main" id="{D1C5AE63-F1B2-4CD6-8ED7-5B107DE3A84F}"/>
              </a:ext>
            </a:extLst>
          </p:cNvPr>
          <p:cNvSpPr>
            <a:spLocks noGrp="1"/>
          </p:cNvSpPr>
          <p:nvPr>
            <p:ph type="body" sz="quarter" idx="46"/>
          </p:nvPr>
        </p:nvSpPr>
        <p:spPr>
          <a:xfrm>
            <a:off x="4495800" y="3683000"/>
            <a:ext cx="2171888" cy="2514599"/>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5" name="Text Placeholder 6">
            <a:extLst>
              <a:ext uri="{FF2B5EF4-FFF2-40B4-BE49-F238E27FC236}">
                <a16:creationId xmlns:a16="http://schemas.microsoft.com/office/drawing/2014/main" id="{F2007F4A-F135-4F03-95A0-0ED2E4FFE84C}"/>
              </a:ext>
            </a:extLst>
          </p:cNvPr>
          <p:cNvSpPr>
            <a:spLocks noGrp="1"/>
          </p:cNvSpPr>
          <p:nvPr>
            <p:ph type="body" sz="quarter" idx="50"/>
          </p:nvPr>
        </p:nvSpPr>
        <p:spPr>
          <a:xfrm>
            <a:off x="2249389" y="3683001"/>
            <a:ext cx="2144867" cy="2514598"/>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6">
            <a:extLst>
              <a:ext uri="{FF2B5EF4-FFF2-40B4-BE49-F238E27FC236}">
                <a16:creationId xmlns:a16="http://schemas.microsoft.com/office/drawing/2014/main" id="{540ED875-BFE9-4E0B-B805-519FE3918155}"/>
              </a:ext>
            </a:extLst>
          </p:cNvPr>
          <p:cNvSpPr>
            <a:spLocks noGrp="1"/>
          </p:cNvSpPr>
          <p:nvPr>
            <p:ph type="body" sz="quarter" idx="51" hasCustomPrompt="1"/>
          </p:nvPr>
        </p:nvSpPr>
        <p:spPr>
          <a:xfrm>
            <a:off x="2249390" y="3171713"/>
            <a:ext cx="4418298" cy="409687"/>
          </a:xfrm>
        </p:spPr>
        <p:txBody>
          <a:bodyPr rIns="108000"/>
          <a:lstStyle>
            <a:lvl5pPr>
              <a:defRPr cap="all" baseline="0"/>
            </a:lvl5pPr>
          </a:lstStyle>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able Placeholder 5">
            <a:extLst>
              <a:ext uri="{FF2B5EF4-FFF2-40B4-BE49-F238E27FC236}">
                <a16:creationId xmlns:a16="http://schemas.microsoft.com/office/drawing/2014/main" id="{0D05D05E-27EE-41DB-B740-AF128470F3A1}"/>
              </a:ext>
            </a:extLst>
          </p:cNvPr>
          <p:cNvSpPr>
            <a:spLocks noGrp="1"/>
          </p:cNvSpPr>
          <p:nvPr>
            <p:ph type="tbl" sz="quarter" idx="58"/>
          </p:nvPr>
        </p:nvSpPr>
        <p:spPr>
          <a:xfrm>
            <a:off x="4495801" y="6299199"/>
            <a:ext cx="2171888" cy="3035302"/>
          </a:xfrm>
        </p:spPr>
        <p:txBody>
          <a:bodyPr/>
          <a:lstStyle/>
          <a:p>
            <a:endParaRPr lang="en-GB"/>
          </a:p>
        </p:txBody>
      </p:sp>
      <p:sp>
        <p:nvSpPr>
          <p:cNvPr id="33" name="Chart Placeholder 3">
            <a:extLst>
              <a:ext uri="{FF2B5EF4-FFF2-40B4-BE49-F238E27FC236}">
                <a16:creationId xmlns:a16="http://schemas.microsoft.com/office/drawing/2014/main" id="{1D4E43BF-A891-45FC-8A74-75D687509FC1}"/>
              </a:ext>
            </a:extLst>
          </p:cNvPr>
          <p:cNvSpPr>
            <a:spLocks noGrp="1"/>
          </p:cNvSpPr>
          <p:nvPr>
            <p:ph type="chart" sz="quarter" idx="54"/>
          </p:nvPr>
        </p:nvSpPr>
        <p:spPr>
          <a:xfrm>
            <a:off x="546098" y="6455470"/>
            <a:ext cx="1589089" cy="1316930"/>
          </a:xfrm>
        </p:spPr>
        <p:txBody>
          <a:bodyPr/>
          <a:lstStyle/>
          <a:p>
            <a:endParaRPr lang="en-GB" dirty="0"/>
          </a:p>
        </p:txBody>
      </p:sp>
      <p:sp>
        <p:nvSpPr>
          <p:cNvPr id="35" name="Text Placeholder 6">
            <a:extLst>
              <a:ext uri="{FF2B5EF4-FFF2-40B4-BE49-F238E27FC236}">
                <a16:creationId xmlns:a16="http://schemas.microsoft.com/office/drawing/2014/main" id="{D777AB0E-EB19-4D9F-AA33-4841624904D7}"/>
              </a:ext>
            </a:extLst>
          </p:cNvPr>
          <p:cNvSpPr>
            <a:spLocks noGrp="1"/>
          </p:cNvSpPr>
          <p:nvPr>
            <p:ph type="body" sz="quarter" idx="56" hasCustomPrompt="1"/>
          </p:nvPr>
        </p:nvSpPr>
        <p:spPr>
          <a:xfrm>
            <a:off x="546099" y="6267349"/>
            <a:ext cx="3852000" cy="133349"/>
          </a:xfrm>
        </p:spPr>
        <p:txBody>
          <a:bodyPr rIns="108000"/>
          <a:lstStyle>
            <a:lvl1pPr>
              <a:defRPr sz="1000" cap="all" baseline="0">
                <a:solidFill>
                  <a:schemeClr val="tx1"/>
                </a:solidFill>
                <a:latin typeface="Calibre Semibold" panose="020B0703030202060203" pitchFamily="34" charset="0"/>
              </a:defRPr>
            </a:lvl1pPr>
            <a:lvl3pPr>
              <a:defRPr sz="900"/>
            </a:lvl3pPr>
            <a:lvl4pPr>
              <a:defRPr sz="900"/>
            </a:lvl4pPr>
            <a:lvl5pPr>
              <a:defRPr cap="all" baseline="0"/>
            </a:lvl5pPr>
          </a:lstStyle>
          <a:p>
            <a:pPr lvl="0"/>
            <a:r>
              <a:rPr lang="en-US" dirty="0"/>
              <a:t>TITLE</a:t>
            </a:r>
            <a:endParaRPr lang="en-GB" dirty="0"/>
          </a:p>
        </p:txBody>
      </p:sp>
      <p:sp>
        <p:nvSpPr>
          <p:cNvPr id="36" name="Text Placeholder 6">
            <a:extLst>
              <a:ext uri="{FF2B5EF4-FFF2-40B4-BE49-F238E27FC236}">
                <a16:creationId xmlns:a16="http://schemas.microsoft.com/office/drawing/2014/main" id="{9CBBFF15-8D7A-4A4E-808C-04A57D045D02}"/>
              </a:ext>
            </a:extLst>
          </p:cNvPr>
          <p:cNvSpPr>
            <a:spLocks noGrp="1"/>
          </p:cNvSpPr>
          <p:nvPr>
            <p:ph type="body" sz="quarter" idx="57" hasCustomPrompt="1"/>
          </p:nvPr>
        </p:nvSpPr>
        <p:spPr>
          <a:xfrm>
            <a:off x="546099" y="7842805"/>
            <a:ext cx="3852000" cy="133349"/>
          </a:xfrm>
        </p:spPr>
        <p:txBody>
          <a:bodyPr rIns="108000"/>
          <a:lstStyle>
            <a:lvl1pPr>
              <a:defRPr sz="1000" cap="all" baseline="0">
                <a:solidFill>
                  <a:schemeClr val="tx1"/>
                </a:solidFill>
                <a:latin typeface="Calibre Semibold" panose="020B0703030202060203" pitchFamily="34" charset="0"/>
              </a:defRPr>
            </a:lvl1pPr>
            <a:lvl3pPr>
              <a:defRPr sz="900"/>
            </a:lvl3pPr>
            <a:lvl4pPr>
              <a:defRPr sz="900"/>
            </a:lvl4pPr>
            <a:lvl5pPr>
              <a:defRPr cap="all" baseline="0"/>
            </a:lvl5pPr>
          </a:lstStyle>
          <a:p>
            <a:pPr lvl="0"/>
            <a:r>
              <a:rPr lang="en-US" dirty="0"/>
              <a:t>TITLE</a:t>
            </a:r>
            <a:endParaRPr lang="en-GB" dirty="0"/>
          </a:p>
        </p:txBody>
      </p:sp>
      <p:sp>
        <p:nvSpPr>
          <p:cNvPr id="37" name="Chart Placeholder 3">
            <a:extLst>
              <a:ext uri="{FF2B5EF4-FFF2-40B4-BE49-F238E27FC236}">
                <a16:creationId xmlns:a16="http://schemas.microsoft.com/office/drawing/2014/main" id="{2008E8D1-F801-4449-86FF-4D478C7182EA}"/>
              </a:ext>
            </a:extLst>
          </p:cNvPr>
          <p:cNvSpPr>
            <a:spLocks noGrp="1"/>
          </p:cNvSpPr>
          <p:nvPr>
            <p:ph type="chart" sz="quarter" idx="59"/>
          </p:nvPr>
        </p:nvSpPr>
        <p:spPr>
          <a:xfrm>
            <a:off x="555625" y="8033585"/>
            <a:ext cx="1577976" cy="1300915"/>
          </a:xfrm>
        </p:spPr>
        <p:txBody>
          <a:bodyPr/>
          <a:lstStyle/>
          <a:p>
            <a:endParaRPr lang="en-GB" dirty="0"/>
          </a:p>
        </p:txBody>
      </p:sp>
    </p:spTree>
    <p:extLst>
      <p:ext uri="{BB962C8B-B14F-4D97-AF65-F5344CB8AC3E}">
        <p14:creationId xmlns:p14="http://schemas.microsoft.com/office/powerpoint/2010/main" val="411109269"/>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ront Cover Flash Report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435A-09DE-4533-9479-FD4E74B7E81A}"/>
              </a:ext>
            </a:extLst>
          </p:cNvPr>
          <p:cNvSpPr>
            <a:spLocks noGrp="1"/>
          </p:cNvSpPr>
          <p:nvPr>
            <p:ph type="title"/>
          </p:nvPr>
        </p:nvSpPr>
        <p:spPr/>
        <p:txBody>
          <a:bodyPr/>
          <a:lstStyle/>
          <a:p>
            <a:r>
              <a:rPr lang="en-US"/>
              <a:t>Click to edit Master title style</a:t>
            </a:r>
            <a:endParaRPr lang="en-GB"/>
          </a:p>
        </p:txBody>
      </p:sp>
      <p:sp>
        <p:nvSpPr>
          <p:cNvPr id="26" name="Holder 3">
            <a:extLst>
              <a:ext uri="{FF2B5EF4-FFF2-40B4-BE49-F238E27FC236}">
                <a16:creationId xmlns:a16="http://schemas.microsoft.com/office/drawing/2014/main" id="{F844637E-D2C0-4F47-9AF3-A3A57AA80AC7}"/>
              </a:ext>
            </a:extLst>
          </p:cNvPr>
          <p:cNvSpPr>
            <a:spLocks noGrp="1"/>
          </p:cNvSpPr>
          <p:nvPr>
            <p:ph type="body" idx="10" hasCustomPrompt="1"/>
          </p:nvPr>
        </p:nvSpPr>
        <p:spPr>
          <a:xfrm>
            <a:off x="555624" y="543037"/>
            <a:ext cx="1573213"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cxnSp>
        <p:nvCxnSpPr>
          <p:cNvPr id="12" name="Straight Connector 11">
            <a:extLst>
              <a:ext uri="{FF2B5EF4-FFF2-40B4-BE49-F238E27FC236}">
                <a16:creationId xmlns:a16="http://schemas.microsoft.com/office/drawing/2014/main" id="{0EB00D6E-9053-4DD9-8FDB-544151C5C30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F9953B5-36F9-4240-B8DF-8978C3BE17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4" name="Text Placeholder 8">
            <a:extLst>
              <a:ext uri="{FF2B5EF4-FFF2-40B4-BE49-F238E27FC236}">
                <a16:creationId xmlns:a16="http://schemas.microsoft.com/office/drawing/2014/main" id="{0DBD858C-C7CD-4BB0-87B6-7432A5560897}"/>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8" name="Text Placeholder 6">
            <a:extLst>
              <a:ext uri="{FF2B5EF4-FFF2-40B4-BE49-F238E27FC236}">
                <a16:creationId xmlns:a16="http://schemas.microsoft.com/office/drawing/2014/main" id="{75F7ACBE-7C2B-48F4-B476-3D3CEED67AB8}"/>
              </a:ext>
            </a:extLst>
          </p:cNvPr>
          <p:cNvSpPr>
            <a:spLocks noGrp="1"/>
          </p:cNvSpPr>
          <p:nvPr>
            <p:ph type="body" sz="quarter" idx="47" hasCustomPrompt="1"/>
          </p:nvPr>
        </p:nvSpPr>
        <p:spPr>
          <a:xfrm>
            <a:off x="546100" y="3102626"/>
            <a:ext cx="1582738" cy="25742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
        <p:nvSpPr>
          <p:cNvPr id="24" name="Text Placeholder 6">
            <a:extLst>
              <a:ext uri="{FF2B5EF4-FFF2-40B4-BE49-F238E27FC236}">
                <a16:creationId xmlns:a16="http://schemas.microsoft.com/office/drawing/2014/main" id="{D1C5AE63-F1B2-4CD6-8ED7-5B107DE3A84F}"/>
              </a:ext>
            </a:extLst>
          </p:cNvPr>
          <p:cNvSpPr>
            <a:spLocks noGrp="1"/>
          </p:cNvSpPr>
          <p:nvPr>
            <p:ph type="body" sz="quarter" idx="46"/>
          </p:nvPr>
        </p:nvSpPr>
        <p:spPr>
          <a:xfrm>
            <a:off x="4495800" y="3683000"/>
            <a:ext cx="2171888" cy="2514599"/>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5" name="Text Placeholder 6">
            <a:extLst>
              <a:ext uri="{FF2B5EF4-FFF2-40B4-BE49-F238E27FC236}">
                <a16:creationId xmlns:a16="http://schemas.microsoft.com/office/drawing/2014/main" id="{F2007F4A-F135-4F03-95A0-0ED2E4FFE84C}"/>
              </a:ext>
            </a:extLst>
          </p:cNvPr>
          <p:cNvSpPr>
            <a:spLocks noGrp="1"/>
          </p:cNvSpPr>
          <p:nvPr>
            <p:ph type="body" sz="quarter" idx="50"/>
          </p:nvPr>
        </p:nvSpPr>
        <p:spPr>
          <a:xfrm>
            <a:off x="2249389" y="3683001"/>
            <a:ext cx="2144867" cy="2514598"/>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6">
            <a:extLst>
              <a:ext uri="{FF2B5EF4-FFF2-40B4-BE49-F238E27FC236}">
                <a16:creationId xmlns:a16="http://schemas.microsoft.com/office/drawing/2014/main" id="{540ED875-BFE9-4E0B-B805-519FE3918155}"/>
              </a:ext>
            </a:extLst>
          </p:cNvPr>
          <p:cNvSpPr>
            <a:spLocks noGrp="1"/>
          </p:cNvSpPr>
          <p:nvPr>
            <p:ph type="body" sz="quarter" idx="51" hasCustomPrompt="1"/>
          </p:nvPr>
        </p:nvSpPr>
        <p:spPr>
          <a:xfrm>
            <a:off x="2249390" y="3171713"/>
            <a:ext cx="4418298" cy="409687"/>
          </a:xfrm>
        </p:spPr>
        <p:txBody>
          <a:bodyPr rIns="108000"/>
          <a:lstStyle>
            <a:lvl5pPr>
              <a:defRPr cap="all" baseline="0"/>
            </a:lvl5pPr>
          </a:lstStyle>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able Placeholder 5">
            <a:extLst>
              <a:ext uri="{FF2B5EF4-FFF2-40B4-BE49-F238E27FC236}">
                <a16:creationId xmlns:a16="http://schemas.microsoft.com/office/drawing/2014/main" id="{0D05D05E-27EE-41DB-B740-AF128470F3A1}"/>
              </a:ext>
            </a:extLst>
          </p:cNvPr>
          <p:cNvSpPr>
            <a:spLocks noGrp="1"/>
          </p:cNvSpPr>
          <p:nvPr>
            <p:ph type="tbl" sz="quarter" idx="58"/>
          </p:nvPr>
        </p:nvSpPr>
        <p:spPr>
          <a:xfrm>
            <a:off x="4495801" y="6299199"/>
            <a:ext cx="2171888" cy="3035302"/>
          </a:xfrm>
        </p:spPr>
        <p:txBody>
          <a:bodyPr/>
          <a:lstStyle/>
          <a:p>
            <a:endParaRPr lang="en-GB"/>
          </a:p>
        </p:txBody>
      </p:sp>
      <p:sp>
        <p:nvSpPr>
          <p:cNvPr id="33" name="Chart Placeholder 3">
            <a:extLst>
              <a:ext uri="{FF2B5EF4-FFF2-40B4-BE49-F238E27FC236}">
                <a16:creationId xmlns:a16="http://schemas.microsoft.com/office/drawing/2014/main" id="{1D4E43BF-A891-45FC-8A74-75D687509FC1}"/>
              </a:ext>
            </a:extLst>
          </p:cNvPr>
          <p:cNvSpPr>
            <a:spLocks noGrp="1"/>
          </p:cNvSpPr>
          <p:nvPr>
            <p:ph type="chart" sz="quarter" idx="54"/>
          </p:nvPr>
        </p:nvSpPr>
        <p:spPr>
          <a:xfrm>
            <a:off x="546098" y="6455470"/>
            <a:ext cx="1589089" cy="1316930"/>
          </a:xfrm>
        </p:spPr>
        <p:txBody>
          <a:bodyPr/>
          <a:lstStyle/>
          <a:p>
            <a:endParaRPr lang="en-GB" dirty="0"/>
          </a:p>
        </p:txBody>
      </p:sp>
      <p:sp>
        <p:nvSpPr>
          <p:cNvPr id="35" name="Text Placeholder 6">
            <a:extLst>
              <a:ext uri="{FF2B5EF4-FFF2-40B4-BE49-F238E27FC236}">
                <a16:creationId xmlns:a16="http://schemas.microsoft.com/office/drawing/2014/main" id="{D777AB0E-EB19-4D9F-AA33-4841624904D7}"/>
              </a:ext>
            </a:extLst>
          </p:cNvPr>
          <p:cNvSpPr>
            <a:spLocks noGrp="1"/>
          </p:cNvSpPr>
          <p:nvPr>
            <p:ph type="body" sz="quarter" idx="56" hasCustomPrompt="1"/>
          </p:nvPr>
        </p:nvSpPr>
        <p:spPr>
          <a:xfrm>
            <a:off x="546099" y="6267349"/>
            <a:ext cx="3852000" cy="133349"/>
          </a:xfrm>
        </p:spPr>
        <p:txBody>
          <a:bodyPr rIns="108000"/>
          <a:lstStyle>
            <a:lvl1pPr>
              <a:defRPr sz="1000" cap="all" baseline="0">
                <a:solidFill>
                  <a:schemeClr val="tx1"/>
                </a:solidFill>
                <a:latin typeface="Calibre Semibold" panose="020B0703030202060203" pitchFamily="34" charset="0"/>
              </a:defRPr>
            </a:lvl1pPr>
            <a:lvl3pPr>
              <a:defRPr sz="900"/>
            </a:lvl3pPr>
            <a:lvl4pPr>
              <a:defRPr sz="900"/>
            </a:lvl4pPr>
            <a:lvl5pPr>
              <a:defRPr cap="all" baseline="0"/>
            </a:lvl5pPr>
          </a:lstStyle>
          <a:p>
            <a:pPr lvl="0"/>
            <a:r>
              <a:rPr lang="en-US" dirty="0"/>
              <a:t>TITLE</a:t>
            </a:r>
            <a:endParaRPr lang="en-GB" dirty="0"/>
          </a:p>
        </p:txBody>
      </p:sp>
      <p:sp>
        <p:nvSpPr>
          <p:cNvPr id="36" name="Text Placeholder 6">
            <a:extLst>
              <a:ext uri="{FF2B5EF4-FFF2-40B4-BE49-F238E27FC236}">
                <a16:creationId xmlns:a16="http://schemas.microsoft.com/office/drawing/2014/main" id="{9CBBFF15-8D7A-4A4E-808C-04A57D045D02}"/>
              </a:ext>
            </a:extLst>
          </p:cNvPr>
          <p:cNvSpPr>
            <a:spLocks noGrp="1"/>
          </p:cNvSpPr>
          <p:nvPr>
            <p:ph type="body" sz="quarter" idx="57" hasCustomPrompt="1"/>
          </p:nvPr>
        </p:nvSpPr>
        <p:spPr>
          <a:xfrm>
            <a:off x="546099" y="7842805"/>
            <a:ext cx="3852000" cy="133349"/>
          </a:xfrm>
        </p:spPr>
        <p:txBody>
          <a:bodyPr rIns="108000"/>
          <a:lstStyle>
            <a:lvl1pPr>
              <a:defRPr sz="1000" cap="all" baseline="0">
                <a:solidFill>
                  <a:schemeClr val="tx1"/>
                </a:solidFill>
                <a:latin typeface="Calibre Semibold" panose="020B0703030202060203" pitchFamily="34" charset="0"/>
              </a:defRPr>
            </a:lvl1pPr>
            <a:lvl3pPr>
              <a:defRPr sz="900"/>
            </a:lvl3pPr>
            <a:lvl4pPr>
              <a:defRPr sz="900"/>
            </a:lvl4pPr>
            <a:lvl5pPr>
              <a:defRPr cap="all" baseline="0"/>
            </a:lvl5pPr>
          </a:lstStyle>
          <a:p>
            <a:pPr lvl="0"/>
            <a:r>
              <a:rPr lang="en-US" dirty="0"/>
              <a:t>TITLE</a:t>
            </a:r>
            <a:endParaRPr lang="en-GB" dirty="0"/>
          </a:p>
        </p:txBody>
      </p:sp>
      <p:sp>
        <p:nvSpPr>
          <p:cNvPr id="37" name="Chart Placeholder 3">
            <a:extLst>
              <a:ext uri="{FF2B5EF4-FFF2-40B4-BE49-F238E27FC236}">
                <a16:creationId xmlns:a16="http://schemas.microsoft.com/office/drawing/2014/main" id="{2008E8D1-F801-4449-86FF-4D478C7182EA}"/>
              </a:ext>
            </a:extLst>
          </p:cNvPr>
          <p:cNvSpPr>
            <a:spLocks noGrp="1"/>
          </p:cNvSpPr>
          <p:nvPr>
            <p:ph type="chart" sz="quarter" idx="59"/>
          </p:nvPr>
        </p:nvSpPr>
        <p:spPr>
          <a:xfrm>
            <a:off x="555624" y="8033585"/>
            <a:ext cx="3838575" cy="1300915"/>
          </a:xfrm>
        </p:spPr>
        <p:txBody>
          <a:bodyPr/>
          <a:lstStyle/>
          <a:p>
            <a:endParaRPr lang="en-GB" dirty="0"/>
          </a:p>
        </p:txBody>
      </p:sp>
    </p:spTree>
    <p:extLst>
      <p:ext uri="{BB962C8B-B14F-4D97-AF65-F5344CB8AC3E}">
        <p14:creationId xmlns:p14="http://schemas.microsoft.com/office/powerpoint/2010/main" val="928577517"/>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ext Cover 03">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rot="16200000">
            <a:off x="-1519427" y="3506208"/>
            <a:ext cx="7789407" cy="3951990"/>
          </a:xfrm>
        </p:spPr>
        <p:txBody>
          <a:bodyPr/>
          <a:lstStyle>
            <a:lvl1pPr>
              <a:lnSpc>
                <a:spcPct val="85000"/>
              </a:lnSpc>
              <a:defRPr sz="9032">
                <a:solidFill>
                  <a:schemeClr val="tx1"/>
                </a:solidFill>
              </a:defRPr>
            </a:lvl1pPr>
          </a:lstStyle>
          <a:p>
            <a:r>
              <a:rPr lang="en-US"/>
              <a:t>Click to edit Master title style</a:t>
            </a:r>
            <a:endParaRPr lang="en-GB"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4507531" y="8948095"/>
            <a:ext cx="2146107" cy="442060"/>
          </a:xfrm>
        </p:spPr>
        <p:txBody>
          <a:bodyPr tIns="0" anchor="b">
            <a:no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sz="1600" b="0" cap="none">
                <a:solidFill>
                  <a:schemeClr val="tx1"/>
                </a:solidFill>
                <a:latin typeface="+mn-lt"/>
              </a:defRPr>
            </a:lvl5pPr>
          </a:lstStyle>
          <a:p>
            <a:pPr lvl="4"/>
            <a:r>
              <a:rPr lang="en-US" dirty="0"/>
              <a:t>Subheading</a:t>
            </a:r>
            <a:endParaRPr lang="en-GB" dirty="0"/>
          </a:p>
        </p:txBody>
      </p:sp>
      <p:sp>
        <p:nvSpPr>
          <p:cNvPr id="12" name="Holder 3">
            <a:extLst>
              <a:ext uri="{FF2B5EF4-FFF2-40B4-BE49-F238E27FC236}">
                <a16:creationId xmlns:a16="http://schemas.microsoft.com/office/drawing/2014/main" id="{0D3BFB66-EDE9-4590-A588-3EA1C73BA03A}"/>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3" name="Text Placeholder 8">
            <a:extLst>
              <a:ext uri="{FF2B5EF4-FFF2-40B4-BE49-F238E27FC236}">
                <a16:creationId xmlns:a16="http://schemas.microsoft.com/office/drawing/2014/main" id="{32DAF2AD-5A36-43C1-B766-C2EFFFFC0E9C}"/>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cxnSp>
        <p:nvCxnSpPr>
          <p:cNvPr id="9" name="Straight Connector 8">
            <a:extLst>
              <a:ext uri="{FF2B5EF4-FFF2-40B4-BE49-F238E27FC236}">
                <a16:creationId xmlns:a16="http://schemas.microsoft.com/office/drawing/2014/main" id="{378D12A4-426D-4A60-9FF7-8A6AD406BB00}"/>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3653B125-54A7-4532-95F3-BCC82A2B4E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Tree>
    <p:extLst>
      <p:ext uri="{BB962C8B-B14F-4D97-AF65-F5344CB8AC3E}">
        <p14:creationId xmlns:p14="http://schemas.microsoft.com/office/powerpoint/2010/main" val="612993289"/>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ack Page Content 1">
    <p:spTree>
      <p:nvGrpSpPr>
        <p:cNvPr id="1" name=""/>
        <p:cNvGrpSpPr/>
        <p:nvPr/>
      </p:nvGrpSpPr>
      <p:grpSpPr>
        <a:xfrm>
          <a:off x="0" y="0"/>
          <a:ext cx="0" cy="0"/>
          <a:chOff x="0" y="0"/>
          <a:chExt cx="0" cy="0"/>
        </a:xfrm>
      </p:grpSpPr>
      <p:sp>
        <p:nvSpPr>
          <p:cNvPr id="15" name="Picture Placeholder 5">
            <a:extLst>
              <a:ext uri="{FF2B5EF4-FFF2-40B4-BE49-F238E27FC236}">
                <a16:creationId xmlns:a16="http://schemas.microsoft.com/office/drawing/2014/main" id="{8F986402-D36B-482C-8759-93741B5C8145}"/>
              </a:ext>
            </a:extLst>
          </p:cNvPr>
          <p:cNvSpPr>
            <a:spLocks noGrp="1"/>
          </p:cNvSpPr>
          <p:nvPr>
            <p:ph type="pic" sz="quarter" idx="55"/>
          </p:nvPr>
        </p:nvSpPr>
        <p:spPr>
          <a:xfrm>
            <a:off x="2255696" y="3161190"/>
            <a:ext cx="4970604" cy="3036409"/>
          </a:xfrm>
          <a:solidFill>
            <a:schemeClr val="accent3">
              <a:alpha val="20000"/>
            </a:schemeClr>
          </a:solidFill>
        </p:spPr>
        <p:txBody>
          <a:bodyPr/>
          <a:lstStyle/>
          <a:p>
            <a:r>
              <a:rPr lang="en-US"/>
              <a:t>Click icon to add picture</a:t>
            </a:r>
            <a:endParaRPr lang="en-GB"/>
          </a:p>
        </p:txBody>
      </p:sp>
      <p:sp>
        <p:nvSpPr>
          <p:cNvPr id="21" name="Picture Placeholder 5">
            <a:extLst>
              <a:ext uri="{FF2B5EF4-FFF2-40B4-BE49-F238E27FC236}">
                <a16:creationId xmlns:a16="http://schemas.microsoft.com/office/drawing/2014/main" id="{0D66225A-E7FC-4927-802E-AA0F5A47F53A}"/>
              </a:ext>
            </a:extLst>
          </p:cNvPr>
          <p:cNvSpPr>
            <a:spLocks noGrp="1"/>
          </p:cNvSpPr>
          <p:nvPr>
            <p:ph type="pic" sz="quarter" idx="56"/>
          </p:nvPr>
        </p:nvSpPr>
        <p:spPr>
          <a:xfrm>
            <a:off x="2255697" y="6299201"/>
            <a:ext cx="1567004" cy="1473200"/>
          </a:xfrm>
          <a:solidFill>
            <a:schemeClr val="accent3">
              <a:alpha val="20000"/>
            </a:schemeClr>
          </a:solidFill>
        </p:spPr>
        <p:txBody>
          <a:bodyPr/>
          <a:lstStyle/>
          <a:p>
            <a:r>
              <a:rPr lang="en-US"/>
              <a:t>Click icon to add picture</a:t>
            </a:r>
            <a:endParaRPr lang="en-GB"/>
          </a:p>
        </p:txBody>
      </p:sp>
      <p:sp>
        <p:nvSpPr>
          <p:cNvPr id="22" name="Picture Placeholder 5">
            <a:extLst>
              <a:ext uri="{FF2B5EF4-FFF2-40B4-BE49-F238E27FC236}">
                <a16:creationId xmlns:a16="http://schemas.microsoft.com/office/drawing/2014/main" id="{A24FA8DA-871A-4FF7-A2F0-84B66CD4CF40}"/>
              </a:ext>
            </a:extLst>
          </p:cNvPr>
          <p:cNvSpPr>
            <a:spLocks noGrp="1"/>
          </p:cNvSpPr>
          <p:nvPr>
            <p:ph type="pic" sz="quarter" idx="57"/>
          </p:nvPr>
        </p:nvSpPr>
        <p:spPr>
          <a:xfrm>
            <a:off x="3937000" y="6299201"/>
            <a:ext cx="1587500" cy="1473199"/>
          </a:xfrm>
          <a:solidFill>
            <a:schemeClr val="accent3">
              <a:alpha val="20000"/>
            </a:schemeClr>
          </a:solidFill>
        </p:spPr>
        <p:txBody>
          <a:bodyPr/>
          <a:lstStyle/>
          <a:p>
            <a:r>
              <a:rPr lang="en-US"/>
              <a:t>Click icon to add picture</a:t>
            </a:r>
            <a:endParaRPr lang="en-GB"/>
          </a:p>
        </p:txBody>
      </p:sp>
      <p:sp>
        <p:nvSpPr>
          <p:cNvPr id="23" name="Picture Placeholder 5">
            <a:extLst>
              <a:ext uri="{FF2B5EF4-FFF2-40B4-BE49-F238E27FC236}">
                <a16:creationId xmlns:a16="http://schemas.microsoft.com/office/drawing/2014/main" id="{14D5AC3F-7DEB-4F8A-B666-D9D12397C8C3}"/>
              </a:ext>
            </a:extLst>
          </p:cNvPr>
          <p:cNvSpPr>
            <a:spLocks noGrp="1"/>
          </p:cNvSpPr>
          <p:nvPr>
            <p:ph type="pic" sz="quarter" idx="58"/>
          </p:nvPr>
        </p:nvSpPr>
        <p:spPr>
          <a:xfrm>
            <a:off x="5640467" y="6299201"/>
            <a:ext cx="1585833" cy="1473199"/>
          </a:xfrm>
          <a:solidFill>
            <a:schemeClr val="accent3">
              <a:alpha val="20000"/>
            </a:schemeClr>
          </a:solidFill>
        </p:spPr>
        <p:txBody>
          <a:bodyPr/>
          <a:lstStyle/>
          <a:p>
            <a:r>
              <a:rPr lang="en-US"/>
              <a:t>Click icon to add picture</a:t>
            </a:r>
            <a:endParaRPr lang="en-GB"/>
          </a:p>
        </p:txBody>
      </p:sp>
      <p:sp>
        <p:nvSpPr>
          <p:cNvPr id="24" name="Text Placeholder 6">
            <a:extLst>
              <a:ext uri="{FF2B5EF4-FFF2-40B4-BE49-F238E27FC236}">
                <a16:creationId xmlns:a16="http://schemas.microsoft.com/office/drawing/2014/main" id="{ABD23B2F-9612-430C-9A79-0A5E7D872B93}"/>
              </a:ext>
            </a:extLst>
          </p:cNvPr>
          <p:cNvSpPr>
            <a:spLocks noGrp="1"/>
          </p:cNvSpPr>
          <p:nvPr>
            <p:ph type="body" sz="quarter" idx="59" hasCustomPrompt="1"/>
          </p:nvPr>
        </p:nvSpPr>
        <p:spPr>
          <a:xfrm>
            <a:off x="555625" y="3097153"/>
            <a:ext cx="1582736" cy="1319327"/>
          </a:xfrm>
        </p:spPr>
        <p:txBody>
          <a:bodyPr/>
          <a:lstStyle>
            <a:lvl1pPr>
              <a:spcAft>
                <a:spcPts val="0"/>
              </a:spcAft>
              <a:defRPr sz="1600" cap="all" baseline="0">
                <a:latin typeface="Calibre Semibold" panose="020B0703030202060203" pitchFamily="34" charset="0"/>
              </a:defRPr>
            </a:lvl1pPr>
            <a:lvl2pPr>
              <a:spcBef>
                <a:spcPts val="0"/>
              </a:spcBef>
              <a:spcAft>
                <a:spcPts val="0"/>
              </a:spcAft>
              <a:defRPr sz="1050"/>
            </a:lvl2pPr>
            <a:lvl3pPr>
              <a:spcBef>
                <a:spcPts val="0"/>
              </a:spcBef>
              <a:spcAft>
                <a:spcPts val="0"/>
              </a:spcAft>
              <a:defRPr/>
            </a:lvl3pPr>
          </a:lstStyle>
          <a:p>
            <a:pPr lvl="0"/>
            <a:r>
              <a:rPr lang="en-US" dirty="0"/>
              <a:t>Heading</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E79A084D-D7B2-4743-B740-042C117BD43B}"/>
              </a:ext>
            </a:extLst>
          </p:cNvPr>
          <p:cNvSpPr>
            <a:spLocks noGrp="1"/>
          </p:cNvSpPr>
          <p:nvPr>
            <p:ph type="title"/>
          </p:nvPr>
        </p:nvSpPr>
        <p:spPr/>
        <p:txBody>
          <a:bodyPr/>
          <a:lstStyle/>
          <a:p>
            <a:r>
              <a:rPr lang="en-US"/>
              <a:t>Click to edit Master title style</a:t>
            </a:r>
            <a:endParaRPr lang="en-GB"/>
          </a:p>
        </p:txBody>
      </p:sp>
      <p:sp>
        <p:nvSpPr>
          <p:cNvPr id="26" name="Holder 3">
            <a:extLst>
              <a:ext uri="{FF2B5EF4-FFF2-40B4-BE49-F238E27FC236}">
                <a16:creationId xmlns:a16="http://schemas.microsoft.com/office/drawing/2014/main" id="{8DB66EDF-D077-4AC0-8921-E1F30CBB8386}"/>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14" name="Text Placeholder 8">
            <a:extLst>
              <a:ext uri="{FF2B5EF4-FFF2-40B4-BE49-F238E27FC236}">
                <a16:creationId xmlns:a16="http://schemas.microsoft.com/office/drawing/2014/main" id="{F67939FA-4104-43F8-B773-5573231480C7}"/>
              </a:ext>
            </a:extLst>
          </p:cNvPr>
          <p:cNvSpPr>
            <a:spLocks noGrp="1"/>
          </p:cNvSpPr>
          <p:nvPr>
            <p:ph type="body" sz="quarter" idx="54" hasCustomPrompt="1"/>
          </p:nvPr>
        </p:nvSpPr>
        <p:spPr>
          <a:xfrm>
            <a:off x="2235200" y="7874000"/>
            <a:ext cx="4979988" cy="1460500"/>
          </a:xfrm>
        </p:spPr>
        <p:txBody>
          <a:bodyPr anchor="b"/>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7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6">
            <a:extLst>
              <a:ext uri="{FF2B5EF4-FFF2-40B4-BE49-F238E27FC236}">
                <a16:creationId xmlns:a16="http://schemas.microsoft.com/office/drawing/2014/main" id="{D747D3E1-BE81-47C8-9790-473675F390A8}"/>
              </a:ext>
            </a:extLst>
          </p:cNvPr>
          <p:cNvSpPr>
            <a:spLocks noGrp="1"/>
          </p:cNvSpPr>
          <p:nvPr>
            <p:ph type="body" sz="quarter" idx="47" hasCustomPrompt="1"/>
          </p:nvPr>
        </p:nvSpPr>
        <p:spPr>
          <a:xfrm>
            <a:off x="546100" y="7874000"/>
            <a:ext cx="1587500" cy="1460500"/>
          </a:xfrm>
        </p:spPr>
        <p:txBody>
          <a:bodyPr anchor="b"/>
          <a:lstStyle>
            <a:lvl1pPr>
              <a:spcAft>
                <a:spcPts val="0"/>
              </a:spcAft>
              <a:defRPr sz="1400" cap="all" baseline="0">
                <a:latin typeface="Calibre Semibold" panose="020B0703030202060203" pitchFamily="34" charset="0"/>
              </a:defRPr>
            </a:lvl1pPr>
            <a:lvl2pPr>
              <a:spcBef>
                <a:spcPts val="0"/>
              </a:spcBef>
              <a:spcAft>
                <a:spcPts val="1200"/>
              </a:spcAft>
              <a:defRPr sz="1100"/>
            </a:lvl2pPr>
          </a:lstStyle>
          <a:p>
            <a:pPr lvl="0"/>
            <a:r>
              <a:rPr lang="en-US" dirty="0"/>
              <a:t>CONTACT DETAILS</a:t>
            </a:r>
          </a:p>
          <a:p>
            <a:pPr lvl="1"/>
            <a:r>
              <a:rPr lang="en-US" dirty="0"/>
              <a:t>Second level</a:t>
            </a:r>
          </a:p>
          <a:p>
            <a:pPr lvl="2"/>
            <a:r>
              <a:rPr lang="en-US" dirty="0"/>
              <a:t>Third level</a:t>
            </a:r>
          </a:p>
        </p:txBody>
      </p:sp>
      <p:cxnSp>
        <p:nvCxnSpPr>
          <p:cNvPr id="19" name="Straight Connector 18">
            <a:extLst>
              <a:ext uri="{FF2B5EF4-FFF2-40B4-BE49-F238E27FC236}">
                <a16:creationId xmlns:a16="http://schemas.microsoft.com/office/drawing/2014/main" id="{30082826-1208-4955-A64D-FE717EBCB6B5}"/>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27" name="Picture 26">
            <a:extLst>
              <a:ext uri="{FF2B5EF4-FFF2-40B4-BE49-F238E27FC236}">
                <a16:creationId xmlns:a16="http://schemas.microsoft.com/office/drawing/2014/main" id="{B1A36F84-5E26-428B-B090-4D786D319E8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7" name="Text Placeholder 8">
            <a:extLst>
              <a:ext uri="{FF2B5EF4-FFF2-40B4-BE49-F238E27FC236}">
                <a16:creationId xmlns:a16="http://schemas.microsoft.com/office/drawing/2014/main" id="{C743440A-C0BB-4AC2-A2A6-414040F2B562}"/>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Tree>
    <p:extLst>
      <p:ext uri="{BB962C8B-B14F-4D97-AF65-F5344CB8AC3E}">
        <p14:creationId xmlns:p14="http://schemas.microsoft.com/office/powerpoint/2010/main" val="3457814591"/>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ack Page Content 2">
    <p:spTree>
      <p:nvGrpSpPr>
        <p:cNvPr id="1" name=""/>
        <p:cNvGrpSpPr/>
        <p:nvPr/>
      </p:nvGrpSpPr>
      <p:grpSpPr>
        <a:xfrm>
          <a:off x="0" y="0"/>
          <a:ext cx="0" cy="0"/>
          <a:chOff x="0" y="0"/>
          <a:chExt cx="0" cy="0"/>
        </a:xfrm>
      </p:grpSpPr>
      <p:sp>
        <p:nvSpPr>
          <p:cNvPr id="24" name="Text Placeholder 6">
            <a:extLst>
              <a:ext uri="{FF2B5EF4-FFF2-40B4-BE49-F238E27FC236}">
                <a16:creationId xmlns:a16="http://schemas.microsoft.com/office/drawing/2014/main" id="{ABD23B2F-9612-430C-9A79-0A5E7D872B93}"/>
              </a:ext>
            </a:extLst>
          </p:cNvPr>
          <p:cNvSpPr>
            <a:spLocks noGrp="1"/>
          </p:cNvSpPr>
          <p:nvPr>
            <p:ph type="body" sz="quarter" idx="59" hasCustomPrompt="1"/>
          </p:nvPr>
        </p:nvSpPr>
        <p:spPr>
          <a:xfrm>
            <a:off x="546099" y="1520686"/>
            <a:ext cx="1610177" cy="3426238"/>
          </a:xfrm>
        </p:spPr>
        <p:txBody>
          <a:bodyPr/>
          <a:lstStyle>
            <a:lvl1pPr>
              <a:spcAft>
                <a:spcPts val="0"/>
              </a:spcAft>
              <a:defRPr sz="1600" cap="all" baseline="0">
                <a:latin typeface="Calibre Semibold" panose="020B0703030202060203" pitchFamily="34" charset="0"/>
              </a:defRPr>
            </a:lvl1pPr>
            <a:lvl2pPr>
              <a:spcBef>
                <a:spcPts val="0"/>
              </a:spcBef>
              <a:spcAft>
                <a:spcPts val="0"/>
              </a:spcAft>
              <a:defRPr sz="1050"/>
            </a:lvl2pPr>
            <a:lvl3pPr>
              <a:spcBef>
                <a:spcPts val="0"/>
              </a:spcBef>
              <a:spcAft>
                <a:spcPts val="0"/>
              </a:spcAft>
              <a:defRPr sz="900"/>
            </a:lvl3pPr>
          </a:lstStyle>
          <a:p>
            <a:pPr lvl="0"/>
            <a:r>
              <a:rPr lang="en-US" dirty="0"/>
              <a:t>Heading</a:t>
            </a:r>
          </a:p>
          <a:p>
            <a:pPr lvl="1"/>
            <a:r>
              <a:rPr lang="en-US" dirty="0"/>
              <a:t>Second level</a:t>
            </a:r>
          </a:p>
          <a:p>
            <a:pPr lvl="2"/>
            <a:r>
              <a:rPr lang="en-US" dirty="0"/>
              <a:t>Third level</a:t>
            </a:r>
          </a:p>
        </p:txBody>
      </p:sp>
      <p:sp>
        <p:nvSpPr>
          <p:cNvPr id="26" name="Picture Placeholder 5">
            <a:extLst>
              <a:ext uri="{FF2B5EF4-FFF2-40B4-BE49-F238E27FC236}">
                <a16:creationId xmlns:a16="http://schemas.microsoft.com/office/drawing/2014/main" id="{25E28B6D-6D8D-4617-87CF-1E89514DF025}"/>
              </a:ext>
            </a:extLst>
          </p:cNvPr>
          <p:cNvSpPr>
            <a:spLocks noGrp="1"/>
          </p:cNvSpPr>
          <p:nvPr>
            <p:ph type="pic" sz="quarter" idx="55"/>
          </p:nvPr>
        </p:nvSpPr>
        <p:spPr>
          <a:xfrm>
            <a:off x="2255696" y="1587501"/>
            <a:ext cx="4970604" cy="3047447"/>
          </a:xfrm>
          <a:solidFill>
            <a:schemeClr val="accent3">
              <a:alpha val="20000"/>
            </a:schemeClr>
          </a:solidFill>
        </p:spPr>
        <p:txBody>
          <a:bodyPr/>
          <a:lstStyle/>
          <a:p>
            <a:r>
              <a:rPr lang="en-US" dirty="0"/>
              <a:t>Click icon to add picture</a:t>
            </a:r>
            <a:endParaRPr lang="en-GB" dirty="0"/>
          </a:p>
        </p:txBody>
      </p:sp>
      <p:sp>
        <p:nvSpPr>
          <p:cNvPr id="27" name="Picture Placeholder 5">
            <a:extLst>
              <a:ext uri="{FF2B5EF4-FFF2-40B4-BE49-F238E27FC236}">
                <a16:creationId xmlns:a16="http://schemas.microsoft.com/office/drawing/2014/main" id="{0F114AE3-9B38-4E19-997A-8DC11DF946D6}"/>
              </a:ext>
            </a:extLst>
          </p:cNvPr>
          <p:cNvSpPr>
            <a:spLocks noGrp="1"/>
          </p:cNvSpPr>
          <p:nvPr>
            <p:ph type="pic" sz="quarter" idx="56"/>
          </p:nvPr>
        </p:nvSpPr>
        <p:spPr>
          <a:xfrm>
            <a:off x="2255697" y="4736549"/>
            <a:ext cx="1567004" cy="1473200"/>
          </a:xfrm>
          <a:solidFill>
            <a:schemeClr val="accent3">
              <a:alpha val="20000"/>
            </a:schemeClr>
          </a:solidFill>
        </p:spPr>
        <p:txBody>
          <a:bodyPr/>
          <a:lstStyle/>
          <a:p>
            <a:r>
              <a:rPr lang="en-US"/>
              <a:t>Click icon to add picture</a:t>
            </a:r>
            <a:endParaRPr lang="en-GB"/>
          </a:p>
        </p:txBody>
      </p:sp>
      <p:sp>
        <p:nvSpPr>
          <p:cNvPr id="28" name="Picture Placeholder 5">
            <a:extLst>
              <a:ext uri="{FF2B5EF4-FFF2-40B4-BE49-F238E27FC236}">
                <a16:creationId xmlns:a16="http://schemas.microsoft.com/office/drawing/2014/main" id="{7C0E90F0-8CEA-4B6B-98E0-302D928DC9A1}"/>
              </a:ext>
            </a:extLst>
          </p:cNvPr>
          <p:cNvSpPr>
            <a:spLocks noGrp="1"/>
          </p:cNvSpPr>
          <p:nvPr>
            <p:ph type="pic" sz="quarter" idx="57"/>
          </p:nvPr>
        </p:nvSpPr>
        <p:spPr>
          <a:xfrm>
            <a:off x="3937000" y="4736549"/>
            <a:ext cx="1587500" cy="1473199"/>
          </a:xfrm>
          <a:solidFill>
            <a:schemeClr val="accent3">
              <a:alpha val="20000"/>
            </a:schemeClr>
          </a:solidFill>
        </p:spPr>
        <p:txBody>
          <a:bodyPr/>
          <a:lstStyle/>
          <a:p>
            <a:r>
              <a:rPr lang="en-US"/>
              <a:t>Click icon to add picture</a:t>
            </a:r>
            <a:endParaRPr lang="en-GB"/>
          </a:p>
        </p:txBody>
      </p:sp>
      <p:sp>
        <p:nvSpPr>
          <p:cNvPr id="29" name="Picture Placeholder 5">
            <a:extLst>
              <a:ext uri="{FF2B5EF4-FFF2-40B4-BE49-F238E27FC236}">
                <a16:creationId xmlns:a16="http://schemas.microsoft.com/office/drawing/2014/main" id="{1104AF03-925E-4B36-9E3B-0E1308A0AE09}"/>
              </a:ext>
            </a:extLst>
          </p:cNvPr>
          <p:cNvSpPr>
            <a:spLocks noGrp="1"/>
          </p:cNvSpPr>
          <p:nvPr>
            <p:ph type="pic" sz="quarter" idx="58"/>
          </p:nvPr>
        </p:nvSpPr>
        <p:spPr>
          <a:xfrm>
            <a:off x="5640467" y="4736549"/>
            <a:ext cx="1585833" cy="1473199"/>
          </a:xfrm>
          <a:solidFill>
            <a:schemeClr val="accent3">
              <a:alpha val="20000"/>
            </a:schemeClr>
          </a:solidFill>
        </p:spPr>
        <p:txBody>
          <a:bodyPr/>
          <a:lstStyle/>
          <a:p>
            <a:r>
              <a:rPr lang="en-US"/>
              <a:t>Click icon to add picture</a:t>
            </a:r>
            <a:endParaRPr lang="en-GB"/>
          </a:p>
        </p:txBody>
      </p:sp>
      <p:sp>
        <p:nvSpPr>
          <p:cNvPr id="30" name="Holder 3">
            <a:extLst>
              <a:ext uri="{FF2B5EF4-FFF2-40B4-BE49-F238E27FC236}">
                <a16:creationId xmlns:a16="http://schemas.microsoft.com/office/drawing/2014/main" id="{53AD3344-C914-4CFF-9EAE-6319875173C3}"/>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13" name="Text Placeholder 8">
            <a:extLst>
              <a:ext uri="{FF2B5EF4-FFF2-40B4-BE49-F238E27FC236}">
                <a16:creationId xmlns:a16="http://schemas.microsoft.com/office/drawing/2014/main" id="{551D4148-EA4D-472B-A62C-CCE9EF54D50F}"/>
              </a:ext>
            </a:extLst>
          </p:cNvPr>
          <p:cNvSpPr>
            <a:spLocks noGrp="1"/>
          </p:cNvSpPr>
          <p:nvPr>
            <p:ph type="body" sz="quarter" idx="54" hasCustomPrompt="1"/>
          </p:nvPr>
        </p:nvSpPr>
        <p:spPr>
          <a:xfrm>
            <a:off x="2235200" y="6299200"/>
            <a:ext cx="4979988" cy="3035300"/>
          </a:xfrm>
        </p:spPr>
        <p:txBody>
          <a:bodyPr anchor="t" anchorCtr="0"/>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7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6">
            <a:extLst>
              <a:ext uri="{FF2B5EF4-FFF2-40B4-BE49-F238E27FC236}">
                <a16:creationId xmlns:a16="http://schemas.microsoft.com/office/drawing/2014/main" id="{6232AE03-E503-4632-8510-DB6A13A826C4}"/>
              </a:ext>
            </a:extLst>
          </p:cNvPr>
          <p:cNvSpPr>
            <a:spLocks noGrp="1"/>
          </p:cNvSpPr>
          <p:nvPr>
            <p:ph type="body" sz="quarter" idx="47" hasCustomPrompt="1"/>
          </p:nvPr>
        </p:nvSpPr>
        <p:spPr>
          <a:xfrm>
            <a:off x="546100" y="7874000"/>
            <a:ext cx="1587500" cy="1460500"/>
          </a:xfrm>
        </p:spPr>
        <p:txBody>
          <a:bodyPr anchor="b"/>
          <a:lstStyle>
            <a:lvl1pPr>
              <a:spcAft>
                <a:spcPts val="0"/>
              </a:spcAft>
              <a:defRPr sz="1400" cap="all" baseline="0">
                <a:latin typeface="Calibre Semibold" panose="020B0703030202060203" pitchFamily="34" charset="0"/>
              </a:defRPr>
            </a:lvl1pPr>
            <a:lvl2pPr>
              <a:spcBef>
                <a:spcPts val="0"/>
              </a:spcBef>
              <a:spcAft>
                <a:spcPts val="1200"/>
              </a:spcAft>
              <a:defRPr sz="1100"/>
            </a:lvl2pPr>
          </a:lstStyle>
          <a:p>
            <a:pPr lvl="0"/>
            <a:r>
              <a:rPr lang="en-US" dirty="0"/>
              <a:t>CONTACT DETAILS</a:t>
            </a:r>
          </a:p>
          <a:p>
            <a:pPr lvl="1"/>
            <a:r>
              <a:rPr lang="en-US" dirty="0"/>
              <a:t>Second level</a:t>
            </a:r>
          </a:p>
          <a:p>
            <a:pPr lvl="2"/>
            <a:r>
              <a:rPr lang="en-US" dirty="0"/>
              <a:t>Third level</a:t>
            </a:r>
          </a:p>
        </p:txBody>
      </p:sp>
      <p:cxnSp>
        <p:nvCxnSpPr>
          <p:cNvPr id="15" name="Straight Connector 14">
            <a:extLst>
              <a:ext uri="{FF2B5EF4-FFF2-40B4-BE49-F238E27FC236}">
                <a16:creationId xmlns:a16="http://schemas.microsoft.com/office/drawing/2014/main" id="{22893F8A-F3FF-4785-9FD5-8FFB57B0A1AE}"/>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8BC393E9-0CD9-4857-855E-75186673B85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7" name="Text Placeholder 8">
            <a:extLst>
              <a:ext uri="{FF2B5EF4-FFF2-40B4-BE49-F238E27FC236}">
                <a16:creationId xmlns:a16="http://schemas.microsoft.com/office/drawing/2014/main" id="{F74C5685-570B-4011-972F-634DDB9FB360}"/>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Tree>
    <p:extLst>
      <p:ext uri="{BB962C8B-B14F-4D97-AF65-F5344CB8AC3E}">
        <p14:creationId xmlns:p14="http://schemas.microsoft.com/office/powerpoint/2010/main" val="3589456771"/>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ack Page Content 3">
    <p:spTree>
      <p:nvGrpSpPr>
        <p:cNvPr id="1" name=""/>
        <p:cNvGrpSpPr/>
        <p:nvPr/>
      </p:nvGrpSpPr>
      <p:grpSpPr>
        <a:xfrm>
          <a:off x="0" y="0"/>
          <a:ext cx="0" cy="0"/>
          <a:chOff x="0" y="0"/>
          <a:chExt cx="0" cy="0"/>
        </a:xfrm>
      </p:grpSpPr>
      <p:sp>
        <p:nvSpPr>
          <p:cNvPr id="21" name="Picture Placeholder 5">
            <a:extLst>
              <a:ext uri="{FF2B5EF4-FFF2-40B4-BE49-F238E27FC236}">
                <a16:creationId xmlns:a16="http://schemas.microsoft.com/office/drawing/2014/main" id="{0D66225A-E7FC-4927-802E-AA0F5A47F53A}"/>
              </a:ext>
            </a:extLst>
          </p:cNvPr>
          <p:cNvSpPr>
            <a:spLocks noGrp="1"/>
          </p:cNvSpPr>
          <p:nvPr>
            <p:ph type="pic" sz="quarter" idx="56"/>
          </p:nvPr>
        </p:nvSpPr>
        <p:spPr>
          <a:xfrm>
            <a:off x="2255697" y="2113088"/>
            <a:ext cx="1567004" cy="1468312"/>
          </a:xfrm>
          <a:solidFill>
            <a:schemeClr val="accent3">
              <a:alpha val="20000"/>
            </a:schemeClr>
          </a:solidFill>
        </p:spPr>
        <p:txBody>
          <a:bodyPr/>
          <a:lstStyle/>
          <a:p>
            <a:r>
              <a:rPr lang="en-US"/>
              <a:t>Click icon to add picture</a:t>
            </a:r>
            <a:endParaRPr lang="en-GB" dirty="0"/>
          </a:p>
        </p:txBody>
      </p:sp>
      <p:sp>
        <p:nvSpPr>
          <p:cNvPr id="22" name="Picture Placeholder 5">
            <a:extLst>
              <a:ext uri="{FF2B5EF4-FFF2-40B4-BE49-F238E27FC236}">
                <a16:creationId xmlns:a16="http://schemas.microsoft.com/office/drawing/2014/main" id="{A24FA8DA-871A-4FF7-A2F0-84B66CD4CF40}"/>
              </a:ext>
            </a:extLst>
          </p:cNvPr>
          <p:cNvSpPr>
            <a:spLocks noGrp="1"/>
          </p:cNvSpPr>
          <p:nvPr>
            <p:ph type="pic" sz="quarter" idx="57"/>
          </p:nvPr>
        </p:nvSpPr>
        <p:spPr>
          <a:xfrm>
            <a:off x="3936960" y="2113087"/>
            <a:ext cx="1567004" cy="1471182"/>
          </a:xfrm>
          <a:solidFill>
            <a:schemeClr val="accent3">
              <a:alpha val="20000"/>
            </a:schemeClr>
          </a:solidFill>
        </p:spPr>
        <p:txBody>
          <a:bodyPr/>
          <a:lstStyle/>
          <a:p>
            <a:r>
              <a:rPr lang="en-US"/>
              <a:t>Click icon to add picture</a:t>
            </a:r>
            <a:endParaRPr lang="en-GB"/>
          </a:p>
        </p:txBody>
      </p:sp>
      <p:sp>
        <p:nvSpPr>
          <p:cNvPr id="23" name="Picture Placeholder 5">
            <a:extLst>
              <a:ext uri="{FF2B5EF4-FFF2-40B4-BE49-F238E27FC236}">
                <a16:creationId xmlns:a16="http://schemas.microsoft.com/office/drawing/2014/main" id="{14D5AC3F-7DEB-4F8A-B666-D9D12397C8C3}"/>
              </a:ext>
            </a:extLst>
          </p:cNvPr>
          <p:cNvSpPr>
            <a:spLocks noGrp="1"/>
          </p:cNvSpPr>
          <p:nvPr>
            <p:ph type="pic" sz="quarter" idx="58"/>
          </p:nvPr>
        </p:nvSpPr>
        <p:spPr>
          <a:xfrm>
            <a:off x="5618223" y="2113087"/>
            <a:ext cx="1608077" cy="1468314"/>
          </a:xfrm>
          <a:solidFill>
            <a:schemeClr val="accent3">
              <a:alpha val="20000"/>
            </a:schemeClr>
          </a:solidFill>
        </p:spPr>
        <p:txBody>
          <a:bodyPr/>
          <a:lstStyle/>
          <a:p>
            <a:r>
              <a:rPr lang="en-US"/>
              <a:t>Click icon to add picture</a:t>
            </a:r>
            <a:endParaRPr lang="en-GB"/>
          </a:p>
        </p:txBody>
      </p:sp>
      <p:sp>
        <p:nvSpPr>
          <p:cNvPr id="24" name="Text Placeholder 6">
            <a:extLst>
              <a:ext uri="{FF2B5EF4-FFF2-40B4-BE49-F238E27FC236}">
                <a16:creationId xmlns:a16="http://schemas.microsoft.com/office/drawing/2014/main" id="{ABD23B2F-9612-430C-9A79-0A5E7D872B93}"/>
              </a:ext>
            </a:extLst>
          </p:cNvPr>
          <p:cNvSpPr>
            <a:spLocks noGrp="1"/>
          </p:cNvSpPr>
          <p:nvPr>
            <p:ph type="body" sz="quarter" idx="59" hasCustomPrompt="1"/>
          </p:nvPr>
        </p:nvSpPr>
        <p:spPr>
          <a:xfrm>
            <a:off x="551364" y="4134118"/>
            <a:ext cx="1585833" cy="5200382"/>
          </a:xfrm>
        </p:spPr>
        <p:txBody>
          <a:bodyPr/>
          <a:lstStyle>
            <a:lvl1pPr>
              <a:spcAft>
                <a:spcPts val="0"/>
              </a:spcAft>
              <a:defRPr sz="1505" cap="all" baseline="0">
                <a:latin typeface="Calibre Semibold" panose="020B0703030202060203" pitchFamily="34" charset="0"/>
              </a:defRPr>
            </a:lvl1pPr>
            <a:lvl2pPr>
              <a:spcBef>
                <a:spcPts val="0"/>
              </a:spcBef>
              <a:spcAft>
                <a:spcPts val="0"/>
              </a:spcAft>
              <a:defRPr sz="1050"/>
            </a:lvl2pPr>
            <a:lvl3pPr>
              <a:spcBef>
                <a:spcPts val="0"/>
              </a:spcBef>
              <a:spcAft>
                <a:spcPts val="0"/>
              </a:spcAft>
              <a:defRPr/>
            </a:lvl3pPr>
          </a:lstStyle>
          <a:p>
            <a:pPr lvl="0"/>
            <a:r>
              <a:rPr lang="en-US" dirty="0"/>
              <a:t>Heading</a:t>
            </a:r>
          </a:p>
          <a:p>
            <a:pPr lvl="1"/>
            <a:r>
              <a:rPr lang="en-US" dirty="0"/>
              <a:t>Second level</a:t>
            </a:r>
          </a:p>
          <a:p>
            <a:pPr lvl="2"/>
            <a:r>
              <a:rPr lang="en-US" dirty="0"/>
              <a:t>Third level</a:t>
            </a:r>
          </a:p>
        </p:txBody>
      </p:sp>
      <p:sp>
        <p:nvSpPr>
          <p:cNvPr id="25" name="Text Placeholder 6">
            <a:extLst>
              <a:ext uri="{FF2B5EF4-FFF2-40B4-BE49-F238E27FC236}">
                <a16:creationId xmlns:a16="http://schemas.microsoft.com/office/drawing/2014/main" id="{70D4477D-2645-47BA-B309-8FA913C30C50}"/>
              </a:ext>
            </a:extLst>
          </p:cNvPr>
          <p:cNvSpPr>
            <a:spLocks noGrp="1"/>
          </p:cNvSpPr>
          <p:nvPr>
            <p:ph type="body" sz="quarter" idx="47" hasCustomPrompt="1"/>
          </p:nvPr>
        </p:nvSpPr>
        <p:spPr>
          <a:xfrm>
            <a:off x="2243785" y="4143706"/>
            <a:ext cx="1567003" cy="930420"/>
          </a:xfrm>
        </p:spPr>
        <p:txBody>
          <a:bodyPr anchor="t"/>
          <a:lstStyle>
            <a:lvl1pPr>
              <a:spcAft>
                <a:spcPts val="0"/>
              </a:spcAft>
              <a:defRPr sz="1505" cap="all" baseline="0">
                <a:latin typeface="Calibre Semibold" panose="020B0703030202060203" pitchFamily="34" charset="0"/>
              </a:defRPr>
            </a:lvl1pPr>
            <a:lvl2pPr>
              <a:spcBef>
                <a:spcPts val="0"/>
              </a:spcBef>
              <a:spcAft>
                <a:spcPts val="1129"/>
              </a:spcAft>
              <a:defRPr sz="1035"/>
            </a:lvl2pPr>
          </a:lstStyle>
          <a:p>
            <a:pPr lvl="0"/>
            <a:r>
              <a:rPr lang="en-US" dirty="0"/>
              <a:t>Fact</a:t>
            </a:r>
          </a:p>
          <a:p>
            <a:pPr lvl="1"/>
            <a:r>
              <a:rPr lang="en-US" dirty="0"/>
              <a:t>Second level</a:t>
            </a:r>
          </a:p>
          <a:p>
            <a:pPr lvl="2"/>
            <a:r>
              <a:rPr lang="en-US" dirty="0"/>
              <a:t>Third level</a:t>
            </a:r>
          </a:p>
        </p:txBody>
      </p:sp>
      <p:sp>
        <p:nvSpPr>
          <p:cNvPr id="17" name="Text Placeholder 6">
            <a:extLst>
              <a:ext uri="{FF2B5EF4-FFF2-40B4-BE49-F238E27FC236}">
                <a16:creationId xmlns:a16="http://schemas.microsoft.com/office/drawing/2014/main" id="{6E216A1B-C3DA-4E57-A058-4B470792026A}"/>
              </a:ext>
            </a:extLst>
          </p:cNvPr>
          <p:cNvSpPr>
            <a:spLocks noGrp="1"/>
          </p:cNvSpPr>
          <p:nvPr>
            <p:ph type="body" sz="quarter" idx="60" hasCustomPrompt="1"/>
          </p:nvPr>
        </p:nvSpPr>
        <p:spPr>
          <a:xfrm>
            <a:off x="3936960" y="4143706"/>
            <a:ext cx="1587540" cy="930420"/>
          </a:xfrm>
        </p:spPr>
        <p:txBody>
          <a:bodyPr anchor="t"/>
          <a:lstStyle>
            <a:lvl1pPr>
              <a:spcAft>
                <a:spcPts val="0"/>
              </a:spcAft>
              <a:defRPr sz="1505" cap="none" baseline="0">
                <a:latin typeface="Calibre Semibold" panose="020B0703030202060203" pitchFamily="34" charset="0"/>
              </a:defRPr>
            </a:lvl1pPr>
            <a:lvl2pPr>
              <a:spcBef>
                <a:spcPts val="0"/>
              </a:spcBef>
              <a:spcAft>
                <a:spcPts val="1129"/>
              </a:spcAft>
              <a:defRPr sz="1035"/>
            </a:lvl2pPr>
          </a:lstStyle>
          <a:p>
            <a:pPr lvl="0"/>
            <a:r>
              <a:rPr lang="en-US" dirty="0"/>
              <a:t>Fact</a:t>
            </a:r>
          </a:p>
          <a:p>
            <a:pPr lvl="1"/>
            <a:r>
              <a:rPr lang="en-US" dirty="0"/>
              <a:t>Second level</a:t>
            </a:r>
          </a:p>
          <a:p>
            <a:pPr lvl="2"/>
            <a:r>
              <a:rPr lang="en-US" dirty="0"/>
              <a:t>Third level</a:t>
            </a:r>
          </a:p>
        </p:txBody>
      </p:sp>
      <p:sp>
        <p:nvSpPr>
          <p:cNvPr id="26" name="Holder 3">
            <a:extLst>
              <a:ext uri="{FF2B5EF4-FFF2-40B4-BE49-F238E27FC236}">
                <a16:creationId xmlns:a16="http://schemas.microsoft.com/office/drawing/2014/main" id="{49AE0F03-A2FD-4A36-9D38-38A9D38AF9E9}"/>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14" name="Text Placeholder 8">
            <a:extLst>
              <a:ext uri="{FF2B5EF4-FFF2-40B4-BE49-F238E27FC236}">
                <a16:creationId xmlns:a16="http://schemas.microsoft.com/office/drawing/2014/main" id="{A0044FEE-E840-4B1B-AE9B-937195CC4C42}"/>
              </a:ext>
            </a:extLst>
          </p:cNvPr>
          <p:cNvSpPr>
            <a:spLocks noGrp="1"/>
          </p:cNvSpPr>
          <p:nvPr>
            <p:ph type="body" sz="quarter" idx="54" hasCustomPrompt="1"/>
          </p:nvPr>
        </p:nvSpPr>
        <p:spPr>
          <a:xfrm>
            <a:off x="2235200" y="5257800"/>
            <a:ext cx="4991100" cy="4076700"/>
          </a:xfrm>
        </p:spPr>
        <p:txBody>
          <a:bodyPr anchor="b"/>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7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6" name="Straight Connector 15">
            <a:extLst>
              <a:ext uri="{FF2B5EF4-FFF2-40B4-BE49-F238E27FC236}">
                <a16:creationId xmlns:a16="http://schemas.microsoft.com/office/drawing/2014/main" id="{EB46A07C-6D20-4358-B8E9-A91F8F761E74}"/>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C1718CB9-5101-4F06-8139-F0001B6F98F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5" name="Text Placeholder 8">
            <a:extLst>
              <a:ext uri="{FF2B5EF4-FFF2-40B4-BE49-F238E27FC236}">
                <a16:creationId xmlns:a16="http://schemas.microsoft.com/office/drawing/2014/main" id="{9E419EB9-1A76-4068-B13C-4C1EF7FF16E1}"/>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Tree>
    <p:extLst>
      <p:ext uri="{BB962C8B-B14F-4D97-AF65-F5344CB8AC3E}">
        <p14:creationId xmlns:p14="http://schemas.microsoft.com/office/powerpoint/2010/main" val="3494838358"/>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ack Page Content 4">
    <p:spTree>
      <p:nvGrpSpPr>
        <p:cNvPr id="1" name=""/>
        <p:cNvGrpSpPr/>
        <p:nvPr/>
      </p:nvGrpSpPr>
      <p:grpSpPr>
        <a:xfrm>
          <a:off x="0" y="0"/>
          <a:ext cx="0" cy="0"/>
          <a:chOff x="0" y="0"/>
          <a:chExt cx="0" cy="0"/>
        </a:xfrm>
      </p:grpSpPr>
      <p:sp>
        <p:nvSpPr>
          <p:cNvPr id="21" name="Picture Placeholder 5">
            <a:extLst>
              <a:ext uri="{FF2B5EF4-FFF2-40B4-BE49-F238E27FC236}">
                <a16:creationId xmlns:a16="http://schemas.microsoft.com/office/drawing/2014/main" id="{0D66225A-E7FC-4927-802E-AA0F5A47F53A}"/>
              </a:ext>
            </a:extLst>
          </p:cNvPr>
          <p:cNvSpPr>
            <a:spLocks noGrp="1"/>
          </p:cNvSpPr>
          <p:nvPr>
            <p:ph type="pic" sz="quarter" idx="56"/>
          </p:nvPr>
        </p:nvSpPr>
        <p:spPr>
          <a:xfrm>
            <a:off x="546100" y="2108200"/>
            <a:ext cx="1016000" cy="1473200"/>
          </a:xfrm>
          <a:solidFill>
            <a:schemeClr val="accent3">
              <a:alpha val="20000"/>
            </a:schemeClr>
          </a:solidFill>
        </p:spPr>
        <p:txBody>
          <a:bodyPr/>
          <a:lstStyle/>
          <a:p>
            <a:r>
              <a:rPr lang="en-US"/>
              <a:t>Click icon to add picture</a:t>
            </a:r>
            <a:endParaRPr lang="en-GB" dirty="0"/>
          </a:p>
        </p:txBody>
      </p:sp>
      <p:sp>
        <p:nvSpPr>
          <p:cNvPr id="24" name="Text Placeholder 6">
            <a:extLst>
              <a:ext uri="{FF2B5EF4-FFF2-40B4-BE49-F238E27FC236}">
                <a16:creationId xmlns:a16="http://schemas.microsoft.com/office/drawing/2014/main" id="{ABD23B2F-9612-430C-9A79-0A5E7D872B93}"/>
              </a:ext>
            </a:extLst>
          </p:cNvPr>
          <p:cNvSpPr>
            <a:spLocks noGrp="1"/>
          </p:cNvSpPr>
          <p:nvPr>
            <p:ph type="body" sz="quarter" idx="59" hasCustomPrompt="1"/>
          </p:nvPr>
        </p:nvSpPr>
        <p:spPr>
          <a:xfrm>
            <a:off x="547767" y="4139695"/>
            <a:ext cx="1585833" cy="1356560"/>
          </a:xfrm>
        </p:spPr>
        <p:txBody>
          <a:bodyPr/>
          <a:lstStyle>
            <a:lvl1pPr>
              <a:spcAft>
                <a:spcPts val="0"/>
              </a:spcAft>
              <a:defRPr sz="1505" cap="all" baseline="0">
                <a:latin typeface="Calibre Semibold" panose="020B0703030202060203" pitchFamily="34" charset="0"/>
              </a:defRPr>
            </a:lvl1pPr>
            <a:lvl2pPr>
              <a:spcBef>
                <a:spcPts val="0"/>
              </a:spcBef>
              <a:spcAft>
                <a:spcPts val="0"/>
              </a:spcAft>
              <a:defRPr sz="1035"/>
            </a:lvl2pPr>
            <a:lvl3pPr>
              <a:spcBef>
                <a:spcPts val="0"/>
              </a:spcBef>
              <a:spcAft>
                <a:spcPts val="0"/>
              </a:spcAft>
              <a:defRPr/>
            </a:lvl3pPr>
          </a:lstStyle>
          <a:p>
            <a:pPr lvl="0"/>
            <a:r>
              <a:rPr lang="en-US" dirty="0"/>
              <a:t>Heading</a:t>
            </a:r>
          </a:p>
          <a:p>
            <a:pPr lvl="1"/>
            <a:r>
              <a:rPr lang="en-US" dirty="0"/>
              <a:t>Second level</a:t>
            </a:r>
          </a:p>
          <a:p>
            <a:pPr lvl="2"/>
            <a:r>
              <a:rPr lang="en-US" dirty="0"/>
              <a:t>Third level</a:t>
            </a:r>
          </a:p>
        </p:txBody>
      </p:sp>
      <p:sp>
        <p:nvSpPr>
          <p:cNvPr id="19" name="Text Placeholder 6">
            <a:extLst>
              <a:ext uri="{FF2B5EF4-FFF2-40B4-BE49-F238E27FC236}">
                <a16:creationId xmlns:a16="http://schemas.microsoft.com/office/drawing/2014/main" id="{7498EBD2-9F1F-4953-A6E6-7CA8423155B9}"/>
              </a:ext>
            </a:extLst>
          </p:cNvPr>
          <p:cNvSpPr>
            <a:spLocks noGrp="1"/>
          </p:cNvSpPr>
          <p:nvPr>
            <p:ph type="body" sz="quarter" idx="46"/>
          </p:nvPr>
        </p:nvSpPr>
        <p:spPr>
          <a:xfrm>
            <a:off x="4495800" y="2108200"/>
            <a:ext cx="2158999" cy="5130800"/>
          </a:xfrm>
        </p:spPr>
        <p:txBody>
          <a:bodyPr rIns="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0" name="Text Placeholder 6">
            <a:extLst>
              <a:ext uri="{FF2B5EF4-FFF2-40B4-BE49-F238E27FC236}">
                <a16:creationId xmlns:a16="http://schemas.microsoft.com/office/drawing/2014/main" id="{8CEFF956-51D4-4510-899D-1BD7D6B22C18}"/>
              </a:ext>
            </a:extLst>
          </p:cNvPr>
          <p:cNvSpPr>
            <a:spLocks noGrp="1"/>
          </p:cNvSpPr>
          <p:nvPr>
            <p:ph type="body" sz="quarter" idx="52"/>
          </p:nvPr>
        </p:nvSpPr>
        <p:spPr>
          <a:xfrm>
            <a:off x="2255695" y="2108200"/>
            <a:ext cx="2144867" cy="5130799"/>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6">
            <a:extLst>
              <a:ext uri="{FF2B5EF4-FFF2-40B4-BE49-F238E27FC236}">
                <a16:creationId xmlns:a16="http://schemas.microsoft.com/office/drawing/2014/main" id="{BD3F8E45-3F6D-45B1-B244-E389ABEF6B7E}"/>
              </a:ext>
            </a:extLst>
          </p:cNvPr>
          <p:cNvSpPr>
            <a:spLocks noGrp="1"/>
          </p:cNvSpPr>
          <p:nvPr>
            <p:ph type="body" sz="quarter" idx="53"/>
          </p:nvPr>
        </p:nvSpPr>
        <p:spPr>
          <a:xfrm>
            <a:off x="2255694" y="7554717"/>
            <a:ext cx="4399105" cy="1779780"/>
          </a:xfrm>
        </p:spPr>
        <p:txBody>
          <a:bodyPr rIns="108000" anchor="b"/>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Holder 3">
            <a:extLst>
              <a:ext uri="{FF2B5EF4-FFF2-40B4-BE49-F238E27FC236}">
                <a16:creationId xmlns:a16="http://schemas.microsoft.com/office/drawing/2014/main" id="{D66D04C4-0211-4C5A-ADC9-BF5108EE4D32}"/>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12" name="Text Placeholder 8">
            <a:extLst>
              <a:ext uri="{FF2B5EF4-FFF2-40B4-BE49-F238E27FC236}">
                <a16:creationId xmlns:a16="http://schemas.microsoft.com/office/drawing/2014/main" id="{2EFB4A63-0560-4333-B5E4-B25C7D4DFF6E}"/>
              </a:ext>
            </a:extLst>
          </p:cNvPr>
          <p:cNvSpPr>
            <a:spLocks noGrp="1"/>
          </p:cNvSpPr>
          <p:nvPr>
            <p:ph type="body" sz="quarter" idx="54" hasCustomPrompt="1"/>
          </p:nvPr>
        </p:nvSpPr>
        <p:spPr>
          <a:xfrm>
            <a:off x="546100" y="7285654"/>
            <a:ext cx="1587500" cy="2048846"/>
          </a:xfrm>
        </p:spPr>
        <p:txBody>
          <a:bodyPr anchor="b"/>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7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3" name="Straight Connector 12">
            <a:extLst>
              <a:ext uri="{FF2B5EF4-FFF2-40B4-BE49-F238E27FC236}">
                <a16:creationId xmlns:a16="http://schemas.microsoft.com/office/drawing/2014/main" id="{C697EE0F-5C82-4737-98AA-CF3FD9F77D3E}"/>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5752BFDA-0A27-4D61-8B2D-A38A783A5E6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5" name="Text Placeholder 8">
            <a:extLst>
              <a:ext uri="{FF2B5EF4-FFF2-40B4-BE49-F238E27FC236}">
                <a16:creationId xmlns:a16="http://schemas.microsoft.com/office/drawing/2014/main" id="{C62CF91B-8785-4126-AE55-4B1103BE9625}"/>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Tree>
    <p:extLst>
      <p:ext uri="{BB962C8B-B14F-4D97-AF65-F5344CB8AC3E}">
        <p14:creationId xmlns:p14="http://schemas.microsoft.com/office/powerpoint/2010/main" val="4025207854"/>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ck Page Content 5">
    <p:spTree>
      <p:nvGrpSpPr>
        <p:cNvPr id="1" name=""/>
        <p:cNvGrpSpPr/>
        <p:nvPr/>
      </p:nvGrpSpPr>
      <p:grpSpPr>
        <a:xfrm>
          <a:off x="0" y="0"/>
          <a:ext cx="0" cy="0"/>
          <a:chOff x="0" y="0"/>
          <a:chExt cx="0" cy="0"/>
        </a:xfrm>
      </p:grpSpPr>
      <p:sp>
        <p:nvSpPr>
          <p:cNvPr id="24" name="Text Placeholder 6">
            <a:extLst>
              <a:ext uri="{FF2B5EF4-FFF2-40B4-BE49-F238E27FC236}">
                <a16:creationId xmlns:a16="http://schemas.microsoft.com/office/drawing/2014/main" id="{ABD23B2F-9612-430C-9A79-0A5E7D872B93}"/>
              </a:ext>
            </a:extLst>
          </p:cNvPr>
          <p:cNvSpPr>
            <a:spLocks noGrp="1"/>
          </p:cNvSpPr>
          <p:nvPr>
            <p:ph type="body" sz="quarter" idx="59" hasCustomPrompt="1"/>
          </p:nvPr>
        </p:nvSpPr>
        <p:spPr>
          <a:xfrm>
            <a:off x="547767" y="2051928"/>
            <a:ext cx="1585833" cy="3388055"/>
          </a:xfrm>
        </p:spPr>
        <p:txBody>
          <a:bodyPr/>
          <a:lstStyle>
            <a:lvl1pPr>
              <a:spcAft>
                <a:spcPts val="0"/>
              </a:spcAft>
              <a:defRPr sz="1505" cap="all" baseline="0">
                <a:latin typeface="Calibre Semibold" panose="020B0703030202060203" pitchFamily="34" charset="0"/>
              </a:defRPr>
            </a:lvl1pPr>
            <a:lvl2pPr>
              <a:spcBef>
                <a:spcPts val="0"/>
              </a:spcBef>
              <a:spcAft>
                <a:spcPts val="0"/>
              </a:spcAft>
              <a:defRPr sz="1035"/>
            </a:lvl2pPr>
            <a:lvl3pPr>
              <a:spcBef>
                <a:spcPts val="0"/>
              </a:spcBef>
              <a:spcAft>
                <a:spcPts val="0"/>
              </a:spcAft>
              <a:defRPr/>
            </a:lvl3pPr>
          </a:lstStyle>
          <a:p>
            <a:pPr lvl="0"/>
            <a:r>
              <a:rPr lang="en-US" dirty="0"/>
              <a:t>Heading</a:t>
            </a:r>
          </a:p>
          <a:p>
            <a:pPr lvl="1"/>
            <a:r>
              <a:rPr lang="en-US" dirty="0"/>
              <a:t>Second level</a:t>
            </a:r>
          </a:p>
          <a:p>
            <a:pPr lvl="2"/>
            <a:r>
              <a:rPr lang="en-US" dirty="0"/>
              <a:t>Third level</a:t>
            </a:r>
          </a:p>
        </p:txBody>
      </p:sp>
      <p:sp>
        <p:nvSpPr>
          <p:cNvPr id="25" name="Holder 3">
            <a:extLst>
              <a:ext uri="{FF2B5EF4-FFF2-40B4-BE49-F238E27FC236}">
                <a16:creationId xmlns:a16="http://schemas.microsoft.com/office/drawing/2014/main" id="{D66D04C4-0211-4C5A-ADC9-BF5108EE4D32}"/>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12" name="Text Placeholder 8">
            <a:extLst>
              <a:ext uri="{FF2B5EF4-FFF2-40B4-BE49-F238E27FC236}">
                <a16:creationId xmlns:a16="http://schemas.microsoft.com/office/drawing/2014/main" id="{2EFB4A63-0560-4333-B5E4-B25C7D4DFF6E}"/>
              </a:ext>
            </a:extLst>
          </p:cNvPr>
          <p:cNvSpPr>
            <a:spLocks noGrp="1"/>
          </p:cNvSpPr>
          <p:nvPr>
            <p:ph type="body" sz="quarter" idx="54" hasCustomPrompt="1"/>
          </p:nvPr>
        </p:nvSpPr>
        <p:spPr>
          <a:xfrm>
            <a:off x="546100" y="7285654"/>
            <a:ext cx="1587500" cy="2048846"/>
          </a:xfrm>
        </p:spPr>
        <p:txBody>
          <a:bodyPr anchor="b"/>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7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3" name="Straight Connector 12">
            <a:extLst>
              <a:ext uri="{FF2B5EF4-FFF2-40B4-BE49-F238E27FC236}">
                <a16:creationId xmlns:a16="http://schemas.microsoft.com/office/drawing/2014/main" id="{C697EE0F-5C82-4737-98AA-CF3FD9F77D3E}"/>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5752BFDA-0A27-4D61-8B2D-A38A783A5E6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5" name="Text Placeholder 8">
            <a:extLst>
              <a:ext uri="{FF2B5EF4-FFF2-40B4-BE49-F238E27FC236}">
                <a16:creationId xmlns:a16="http://schemas.microsoft.com/office/drawing/2014/main" id="{C62CF91B-8785-4126-AE55-4B1103BE9625}"/>
              </a:ext>
            </a:extLst>
          </p:cNvPr>
          <p:cNvSpPr>
            <a:spLocks noGrp="1"/>
          </p:cNvSpPr>
          <p:nvPr>
            <p:ph type="body" sz="quarter" idx="16" hasCustomPrompt="1"/>
          </p:nvPr>
        </p:nvSpPr>
        <p:spPr>
          <a:xfrm>
            <a:off x="546099" y="920715"/>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6" name="Text Placeholder 6">
            <a:extLst>
              <a:ext uri="{FF2B5EF4-FFF2-40B4-BE49-F238E27FC236}">
                <a16:creationId xmlns:a16="http://schemas.microsoft.com/office/drawing/2014/main" id="{CAF8664E-33A2-4875-8EDF-8B7262BD7FFC}"/>
              </a:ext>
            </a:extLst>
          </p:cNvPr>
          <p:cNvSpPr>
            <a:spLocks noGrp="1"/>
          </p:cNvSpPr>
          <p:nvPr>
            <p:ph type="body" sz="quarter" idx="53"/>
          </p:nvPr>
        </p:nvSpPr>
        <p:spPr>
          <a:xfrm>
            <a:off x="2242444" y="8928101"/>
            <a:ext cx="4987031" cy="406400"/>
          </a:xfrm>
        </p:spPr>
        <p:txBody>
          <a:bodyPr rIns="108000" anchor="b"/>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6">
            <a:extLst>
              <a:ext uri="{FF2B5EF4-FFF2-40B4-BE49-F238E27FC236}">
                <a16:creationId xmlns:a16="http://schemas.microsoft.com/office/drawing/2014/main" id="{B4DEDFF7-2FAA-4039-918F-F0EFA7478DD9}"/>
              </a:ext>
            </a:extLst>
          </p:cNvPr>
          <p:cNvSpPr>
            <a:spLocks noGrp="1"/>
          </p:cNvSpPr>
          <p:nvPr>
            <p:ph type="body" sz="quarter" idx="55" hasCustomPrompt="1"/>
          </p:nvPr>
        </p:nvSpPr>
        <p:spPr>
          <a:xfrm>
            <a:off x="3938667" y="3167770"/>
            <a:ext cx="1585833" cy="407279"/>
          </a:xfrm>
        </p:spPr>
        <p:txBody>
          <a:bodyPr rIns="108000"/>
          <a:lstStyle>
            <a:lvl1pPr>
              <a:spcBef>
                <a:spcPts val="0"/>
              </a:spcBef>
              <a:spcAft>
                <a:spcPts val="0"/>
              </a:spcAft>
              <a:defRPr/>
            </a:lvl1pPr>
            <a:lvl2pPr>
              <a:spcBef>
                <a:spcPts val="0"/>
              </a:spcBef>
              <a:spcAft>
                <a:spcPts val="0"/>
              </a:spcAft>
              <a:defRPr/>
            </a:lvl2pPr>
            <a:lvl3pPr>
              <a:spcBef>
                <a:spcPts val="0"/>
              </a:spcBef>
              <a:spcAft>
                <a:spcPts val="0"/>
              </a:spcAft>
              <a:defRPr/>
            </a:lvl3pPr>
            <a:lvl4pPr>
              <a:spcBef>
                <a:spcPts val="0"/>
              </a:spcBef>
              <a:spcAft>
                <a:spcPts val="0"/>
              </a:spcAft>
              <a:defRPr/>
            </a:lvl4pPr>
            <a:lvl5pPr>
              <a:spcBef>
                <a:spcPts val="0"/>
              </a:spcBef>
              <a:spcAft>
                <a:spcPts val="0"/>
              </a:spcAft>
              <a:defRPr cap="all" baseline="0"/>
            </a:lvl5pPr>
          </a:lstStyle>
          <a:p>
            <a:pPr lvl="2"/>
            <a:r>
              <a:rPr lang="en-US" dirty="0"/>
              <a:t>Third level</a:t>
            </a:r>
          </a:p>
          <a:p>
            <a:pPr lvl="3"/>
            <a:r>
              <a:rPr lang="en-US" dirty="0"/>
              <a:t>Fourth level</a:t>
            </a:r>
          </a:p>
        </p:txBody>
      </p:sp>
      <p:sp>
        <p:nvSpPr>
          <p:cNvPr id="18" name="Text Placeholder 6">
            <a:extLst>
              <a:ext uri="{FF2B5EF4-FFF2-40B4-BE49-F238E27FC236}">
                <a16:creationId xmlns:a16="http://schemas.microsoft.com/office/drawing/2014/main" id="{0BF1DC84-7E9C-4C69-87AA-D39BCBD6BA0E}"/>
              </a:ext>
            </a:extLst>
          </p:cNvPr>
          <p:cNvSpPr>
            <a:spLocks noGrp="1"/>
          </p:cNvSpPr>
          <p:nvPr>
            <p:ph type="body" sz="quarter" idx="56" hasCustomPrompt="1"/>
          </p:nvPr>
        </p:nvSpPr>
        <p:spPr>
          <a:xfrm>
            <a:off x="2248795" y="3174121"/>
            <a:ext cx="1543051" cy="407279"/>
          </a:xfrm>
        </p:spPr>
        <p:txBody>
          <a:bodyPr rIns="108000"/>
          <a:lstStyle>
            <a:lvl1pPr>
              <a:spcBef>
                <a:spcPts val="0"/>
              </a:spcBef>
              <a:spcAft>
                <a:spcPts val="0"/>
              </a:spcAft>
              <a:defRPr/>
            </a:lvl1pPr>
            <a:lvl2pPr>
              <a:spcBef>
                <a:spcPts val="0"/>
              </a:spcBef>
              <a:spcAft>
                <a:spcPts val="0"/>
              </a:spcAft>
              <a:defRPr/>
            </a:lvl2pPr>
            <a:lvl3pPr>
              <a:spcBef>
                <a:spcPts val="0"/>
              </a:spcBef>
              <a:spcAft>
                <a:spcPts val="0"/>
              </a:spcAft>
              <a:defRPr/>
            </a:lvl3pPr>
            <a:lvl4pPr>
              <a:spcBef>
                <a:spcPts val="0"/>
              </a:spcBef>
              <a:spcAft>
                <a:spcPts val="0"/>
              </a:spcAft>
              <a:defRPr/>
            </a:lvl4pPr>
            <a:lvl5pPr>
              <a:spcBef>
                <a:spcPts val="0"/>
              </a:spcBef>
              <a:spcAft>
                <a:spcPts val="0"/>
              </a:spcAft>
              <a:defRPr cap="all" baseline="0"/>
            </a:lvl5pPr>
          </a:lstStyle>
          <a:p>
            <a:pPr lvl="2"/>
            <a:r>
              <a:rPr lang="en-US" dirty="0"/>
              <a:t>Third level</a:t>
            </a:r>
          </a:p>
          <a:p>
            <a:pPr lvl="3"/>
            <a:r>
              <a:rPr lang="en-US" dirty="0"/>
              <a:t>Fourth level</a:t>
            </a:r>
          </a:p>
        </p:txBody>
      </p:sp>
      <p:sp>
        <p:nvSpPr>
          <p:cNvPr id="22" name="Picture Placeholder 5">
            <a:extLst>
              <a:ext uri="{FF2B5EF4-FFF2-40B4-BE49-F238E27FC236}">
                <a16:creationId xmlns:a16="http://schemas.microsoft.com/office/drawing/2014/main" id="{68D12AEC-FDD0-44D4-A3A6-66DF284E4458}"/>
              </a:ext>
            </a:extLst>
          </p:cNvPr>
          <p:cNvSpPr>
            <a:spLocks noGrp="1"/>
          </p:cNvSpPr>
          <p:nvPr>
            <p:ph type="pic" sz="quarter" idx="57"/>
          </p:nvPr>
        </p:nvSpPr>
        <p:spPr>
          <a:xfrm>
            <a:off x="2242445" y="2108200"/>
            <a:ext cx="1549401" cy="933992"/>
          </a:xfrm>
          <a:solidFill>
            <a:schemeClr val="accent3">
              <a:alpha val="20000"/>
            </a:schemeClr>
          </a:solidFill>
        </p:spPr>
        <p:txBody>
          <a:bodyPr/>
          <a:lstStyle/>
          <a:p>
            <a:r>
              <a:rPr lang="en-US"/>
              <a:t>Click icon to add picture</a:t>
            </a:r>
            <a:endParaRPr lang="en-GB" dirty="0"/>
          </a:p>
        </p:txBody>
      </p:sp>
      <p:sp>
        <p:nvSpPr>
          <p:cNvPr id="23" name="Picture Placeholder 5">
            <a:extLst>
              <a:ext uri="{FF2B5EF4-FFF2-40B4-BE49-F238E27FC236}">
                <a16:creationId xmlns:a16="http://schemas.microsoft.com/office/drawing/2014/main" id="{F4B6728F-AB65-40EA-A6F5-DE781BED3ABC}"/>
              </a:ext>
            </a:extLst>
          </p:cNvPr>
          <p:cNvSpPr>
            <a:spLocks noGrp="1"/>
          </p:cNvSpPr>
          <p:nvPr>
            <p:ph type="pic" sz="quarter" idx="58"/>
          </p:nvPr>
        </p:nvSpPr>
        <p:spPr>
          <a:xfrm>
            <a:off x="3937000" y="2108200"/>
            <a:ext cx="1587500" cy="927641"/>
          </a:xfrm>
          <a:solidFill>
            <a:schemeClr val="accent3">
              <a:alpha val="20000"/>
            </a:schemeClr>
          </a:solidFill>
        </p:spPr>
        <p:txBody>
          <a:bodyPr/>
          <a:lstStyle/>
          <a:p>
            <a:r>
              <a:rPr lang="en-US" dirty="0"/>
              <a:t>Click icon to add picture</a:t>
            </a:r>
            <a:endParaRPr lang="en-GB" dirty="0"/>
          </a:p>
        </p:txBody>
      </p:sp>
      <p:sp>
        <p:nvSpPr>
          <p:cNvPr id="26" name="Picture Placeholder 5">
            <a:extLst>
              <a:ext uri="{FF2B5EF4-FFF2-40B4-BE49-F238E27FC236}">
                <a16:creationId xmlns:a16="http://schemas.microsoft.com/office/drawing/2014/main" id="{1BCBD1ED-7B80-42A9-B3B8-59A78D79A7E8}"/>
              </a:ext>
            </a:extLst>
          </p:cNvPr>
          <p:cNvSpPr>
            <a:spLocks noGrp="1"/>
          </p:cNvSpPr>
          <p:nvPr>
            <p:ph type="pic" sz="quarter" idx="62"/>
          </p:nvPr>
        </p:nvSpPr>
        <p:spPr>
          <a:xfrm>
            <a:off x="5632451" y="2108200"/>
            <a:ext cx="1586225" cy="927641"/>
          </a:xfrm>
          <a:solidFill>
            <a:schemeClr val="accent3">
              <a:alpha val="20000"/>
            </a:schemeClr>
          </a:solidFill>
        </p:spPr>
        <p:txBody>
          <a:bodyPr/>
          <a:lstStyle/>
          <a:p>
            <a:r>
              <a:rPr lang="en-US" dirty="0"/>
              <a:t>Click icon to add picture</a:t>
            </a:r>
            <a:endParaRPr lang="en-GB" dirty="0"/>
          </a:p>
        </p:txBody>
      </p:sp>
      <p:sp>
        <p:nvSpPr>
          <p:cNvPr id="28" name="Text Placeholder 6">
            <a:extLst>
              <a:ext uri="{FF2B5EF4-FFF2-40B4-BE49-F238E27FC236}">
                <a16:creationId xmlns:a16="http://schemas.microsoft.com/office/drawing/2014/main" id="{BA2506C6-7086-4CA1-B71E-B0A408C6FE3E}"/>
              </a:ext>
            </a:extLst>
          </p:cNvPr>
          <p:cNvSpPr>
            <a:spLocks noGrp="1"/>
          </p:cNvSpPr>
          <p:nvPr>
            <p:ph type="body" sz="quarter" idx="60" hasCustomPrompt="1"/>
          </p:nvPr>
        </p:nvSpPr>
        <p:spPr>
          <a:xfrm>
            <a:off x="5626100" y="3174121"/>
            <a:ext cx="1592576" cy="407279"/>
          </a:xfrm>
        </p:spPr>
        <p:txBody>
          <a:bodyPr rIns="108000"/>
          <a:lstStyle>
            <a:lvl1pPr>
              <a:spcBef>
                <a:spcPts val="0"/>
              </a:spcBef>
              <a:spcAft>
                <a:spcPts val="0"/>
              </a:spcAft>
              <a:defRPr/>
            </a:lvl1pPr>
            <a:lvl2pPr>
              <a:spcBef>
                <a:spcPts val="0"/>
              </a:spcBef>
              <a:spcAft>
                <a:spcPts val="0"/>
              </a:spcAft>
              <a:defRPr/>
            </a:lvl2pPr>
            <a:lvl3pPr>
              <a:spcBef>
                <a:spcPts val="0"/>
              </a:spcBef>
              <a:spcAft>
                <a:spcPts val="0"/>
              </a:spcAft>
              <a:defRPr/>
            </a:lvl3pPr>
            <a:lvl4pPr>
              <a:spcBef>
                <a:spcPts val="0"/>
              </a:spcBef>
              <a:spcAft>
                <a:spcPts val="0"/>
              </a:spcAft>
              <a:defRPr/>
            </a:lvl4pPr>
            <a:lvl5pPr>
              <a:spcBef>
                <a:spcPts val="0"/>
              </a:spcBef>
              <a:spcAft>
                <a:spcPts val="0"/>
              </a:spcAft>
              <a:defRPr cap="all" baseline="0"/>
            </a:lvl5pPr>
          </a:lstStyle>
          <a:p>
            <a:pPr lvl="2"/>
            <a:r>
              <a:rPr lang="en-US" dirty="0"/>
              <a:t>Third level</a:t>
            </a:r>
          </a:p>
          <a:p>
            <a:pPr lvl="3"/>
            <a:r>
              <a:rPr lang="en-US" dirty="0"/>
              <a:t>Fourth level</a:t>
            </a:r>
          </a:p>
        </p:txBody>
      </p:sp>
      <p:sp>
        <p:nvSpPr>
          <p:cNvPr id="29" name="Content Placeholder 2">
            <a:extLst>
              <a:ext uri="{FF2B5EF4-FFF2-40B4-BE49-F238E27FC236}">
                <a16:creationId xmlns:a16="http://schemas.microsoft.com/office/drawing/2014/main" id="{20089C6E-EEFC-4018-9E71-25D078FD907B}"/>
              </a:ext>
            </a:extLst>
          </p:cNvPr>
          <p:cNvSpPr>
            <a:spLocks noGrp="1"/>
          </p:cNvSpPr>
          <p:nvPr>
            <p:ph sz="quarter" idx="63"/>
          </p:nvPr>
        </p:nvSpPr>
        <p:spPr>
          <a:xfrm>
            <a:off x="2248795" y="3709989"/>
            <a:ext cx="2422800" cy="198032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Content Placeholder 2">
            <a:extLst>
              <a:ext uri="{FF2B5EF4-FFF2-40B4-BE49-F238E27FC236}">
                <a16:creationId xmlns:a16="http://schemas.microsoft.com/office/drawing/2014/main" id="{71D1DFF2-D77E-4191-832C-D1E34B43F476}"/>
              </a:ext>
            </a:extLst>
          </p:cNvPr>
          <p:cNvSpPr>
            <a:spLocks noGrp="1"/>
          </p:cNvSpPr>
          <p:nvPr>
            <p:ph sz="quarter" idx="64"/>
          </p:nvPr>
        </p:nvSpPr>
        <p:spPr>
          <a:xfrm>
            <a:off x="4795876" y="3681057"/>
            <a:ext cx="2422800" cy="199584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1" name="Content Placeholder 2">
            <a:extLst>
              <a:ext uri="{FF2B5EF4-FFF2-40B4-BE49-F238E27FC236}">
                <a16:creationId xmlns:a16="http://schemas.microsoft.com/office/drawing/2014/main" id="{30E662C0-5F19-450C-A411-83A198BF43DF}"/>
              </a:ext>
            </a:extLst>
          </p:cNvPr>
          <p:cNvSpPr>
            <a:spLocks noGrp="1"/>
          </p:cNvSpPr>
          <p:nvPr>
            <p:ph sz="quarter" idx="65"/>
          </p:nvPr>
        </p:nvSpPr>
        <p:spPr>
          <a:xfrm>
            <a:off x="2248795" y="5792077"/>
            <a:ext cx="2422800" cy="19803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2" name="Content Placeholder 2">
            <a:extLst>
              <a:ext uri="{FF2B5EF4-FFF2-40B4-BE49-F238E27FC236}">
                <a16:creationId xmlns:a16="http://schemas.microsoft.com/office/drawing/2014/main" id="{6257FB54-FC84-4002-AE5E-7568BD7F352D}"/>
              </a:ext>
            </a:extLst>
          </p:cNvPr>
          <p:cNvSpPr>
            <a:spLocks noGrp="1"/>
          </p:cNvSpPr>
          <p:nvPr>
            <p:ph sz="quarter" idx="66"/>
          </p:nvPr>
        </p:nvSpPr>
        <p:spPr>
          <a:xfrm>
            <a:off x="4792387" y="5782909"/>
            <a:ext cx="2422800" cy="19958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3" name="Content Placeholder 2">
            <a:extLst>
              <a:ext uri="{FF2B5EF4-FFF2-40B4-BE49-F238E27FC236}">
                <a16:creationId xmlns:a16="http://schemas.microsoft.com/office/drawing/2014/main" id="{BE092270-3EE1-4D0F-AD8E-680E7BE31D2E}"/>
              </a:ext>
            </a:extLst>
          </p:cNvPr>
          <p:cNvSpPr>
            <a:spLocks noGrp="1"/>
          </p:cNvSpPr>
          <p:nvPr>
            <p:ph sz="quarter" idx="67"/>
          </p:nvPr>
        </p:nvSpPr>
        <p:spPr>
          <a:xfrm>
            <a:off x="2248795" y="7874000"/>
            <a:ext cx="4966392" cy="939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46639892"/>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ack Page Content 6">
    <p:spTree>
      <p:nvGrpSpPr>
        <p:cNvPr id="1" name=""/>
        <p:cNvGrpSpPr/>
        <p:nvPr/>
      </p:nvGrpSpPr>
      <p:grpSpPr>
        <a:xfrm>
          <a:off x="0" y="0"/>
          <a:ext cx="0" cy="0"/>
          <a:chOff x="0" y="0"/>
          <a:chExt cx="0" cy="0"/>
        </a:xfrm>
      </p:grpSpPr>
      <p:sp>
        <p:nvSpPr>
          <p:cNvPr id="18" name="Text Placeholder 6">
            <a:extLst>
              <a:ext uri="{FF2B5EF4-FFF2-40B4-BE49-F238E27FC236}">
                <a16:creationId xmlns:a16="http://schemas.microsoft.com/office/drawing/2014/main" id="{36E95F3E-B38E-4384-AF4D-75EA75C784C1}"/>
              </a:ext>
            </a:extLst>
          </p:cNvPr>
          <p:cNvSpPr>
            <a:spLocks noGrp="1"/>
          </p:cNvSpPr>
          <p:nvPr>
            <p:ph type="body" sz="quarter" idx="46"/>
          </p:nvPr>
        </p:nvSpPr>
        <p:spPr>
          <a:xfrm>
            <a:off x="4495800" y="2108199"/>
            <a:ext cx="2159000" cy="5130801"/>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Text Placeholder 6">
            <a:extLst>
              <a:ext uri="{FF2B5EF4-FFF2-40B4-BE49-F238E27FC236}">
                <a16:creationId xmlns:a16="http://schemas.microsoft.com/office/drawing/2014/main" id="{A72FDF02-0032-403D-A213-C2F2DE03DCD3}"/>
              </a:ext>
            </a:extLst>
          </p:cNvPr>
          <p:cNvSpPr>
            <a:spLocks noGrp="1"/>
          </p:cNvSpPr>
          <p:nvPr>
            <p:ph type="body" sz="quarter" idx="52"/>
          </p:nvPr>
        </p:nvSpPr>
        <p:spPr>
          <a:xfrm>
            <a:off x="2235201" y="2108200"/>
            <a:ext cx="2165362" cy="5130800"/>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0" name="Text Placeholder 6">
            <a:extLst>
              <a:ext uri="{FF2B5EF4-FFF2-40B4-BE49-F238E27FC236}">
                <a16:creationId xmlns:a16="http://schemas.microsoft.com/office/drawing/2014/main" id="{40AC85DB-FA3E-4A17-AF5A-0811119D38A6}"/>
              </a:ext>
            </a:extLst>
          </p:cNvPr>
          <p:cNvSpPr>
            <a:spLocks noGrp="1"/>
          </p:cNvSpPr>
          <p:nvPr>
            <p:ph type="body" sz="quarter" idx="53"/>
          </p:nvPr>
        </p:nvSpPr>
        <p:spPr>
          <a:xfrm>
            <a:off x="2242444" y="7353301"/>
            <a:ext cx="4412355" cy="1981198"/>
          </a:xfrm>
        </p:spPr>
        <p:txBody>
          <a:bodyPr rIns="108000" anchor="b"/>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5" name="Holder 3">
            <a:extLst>
              <a:ext uri="{FF2B5EF4-FFF2-40B4-BE49-F238E27FC236}">
                <a16:creationId xmlns:a16="http://schemas.microsoft.com/office/drawing/2014/main" id="{AC94D1E7-BAF6-4479-8242-4FF1BFDE3890}"/>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26" name="Text Placeholder 8">
            <a:extLst>
              <a:ext uri="{FF2B5EF4-FFF2-40B4-BE49-F238E27FC236}">
                <a16:creationId xmlns:a16="http://schemas.microsoft.com/office/drawing/2014/main" id="{A65504C9-7B96-4D53-BC07-22359F5260AD}"/>
              </a:ext>
            </a:extLst>
          </p:cNvPr>
          <p:cNvSpPr>
            <a:spLocks noGrp="1"/>
          </p:cNvSpPr>
          <p:nvPr>
            <p:ph type="body" sz="quarter" idx="16" hasCustomPrompt="1"/>
          </p:nvPr>
        </p:nvSpPr>
        <p:spPr>
          <a:xfrm>
            <a:off x="546099" y="919454"/>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1" name="Text Placeholder 8">
            <a:extLst>
              <a:ext uri="{FF2B5EF4-FFF2-40B4-BE49-F238E27FC236}">
                <a16:creationId xmlns:a16="http://schemas.microsoft.com/office/drawing/2014/main" id="{A86765F9-EA8B-46E4-A801-61B477C10C7D}"/>
              </a:ext>
            </a:extLst>
          </p:cNvPr>
          <p:cNvSpPr>
            <a:spLocks noGrp="1"/>
          </p:cNvSpPr>
          <p:nvPr>
            <p:ph type="body" sz="quarter" idx="54" hasCustomPrompt="1"/>
          </p:nvPr>
        </p:nvSpPr>
        <p:spPr>
          <a:xfrm>
            <a:off x="546100" y="7285654"/>
            <a:ext cx="1587500" cy="2048846"/>
          </a:xfrm>
        </p:spPr>
        <p:txBody>
          <a:bodyPr anchor="b"/>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7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6">
            <a:extLst>
              <a:ext uri="{FF2B5EF4-FFF2-40B4-BE49-F238E27FC236}">
                <a16:creationId xmlns:a16="http://schemas.microsoft.com/office/drawing/2014/main" id="{4E61C6AD-3D43-4B99-B5D0-05420672F533}"/>
              </a:ext>
            </a:extLst>
          </p:cNvPr>
          <p:cNvSpPr>
            <a:spLocks noGrp="1"/>
          </p:cNvSpPr>
          <p:nvPr>
            <p:ph type="body" sz="quarter" idx="47" hasCustomPrompt="1"/>
          </p:nvPr>
        </p:nvSpPr>
        <p:spPr>
          <a:xfrm>
            <a:off x="546100" y="5778500"/>
            <a:ext cx="1582738" cy="1460500"/>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cxnSp>
        <p:nvCxnSpPr>
          <p:cNvPr id="13" name="Straight Connector 12">
            <a:extLst>
              <a:ext uri="{FF2B5EF4-FFF2-40B4-BE49-F238E27FC236}">
                <a16:creationId xmlns:a16="http://schemas.microsoft.com/office/drawing/2014/main" id="{E665335E-601D-4C4E-886F-44F26EC408BC}"/>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60EE7CE4-46EE-4BE6-A8CA-B609CB28BD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Tree>
    <p:extLst>
      <p:ext uri="{BB962C8B-B14F-4D97-AF65-F5344CB8AC3E}">
        <p14:creationId xmlns:p14="http://schemas.microsoft.com/office/powerpoint/2010/main" val="4050043094"/>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ack Page Content 7">
    <p:spTree>
      <p:nvGrpSpPr>
        <p:cNvPr id="1" name=""/>
        <p:cNvGrpSpPr/>
        <p:nvPr/>
      </p:nvGrpSpPr>
      <p:grpSpPr>
        <a:xfrm>
          <a:off x="0" y="0"/>
          <a:ext cx="0" cy="0"/>
          <a:chOff x="0" y="0"/>
          <a:chExt cx="0" cy="0"/>
        </a:xfrm>
      </p:grpSpPr>
      <p:sp>
        <p:nvSpPr>
          <p:cNvPr id="18" name="Text Placeholder 6">
            <a:extLst>
              <a:ext uri="{FF2B5EF4-FFF2-40B4-BE49-F238E27FC236}">
                <a16:creationId xmlns:a16="http://schemas.microsoft.com/office/drawing/2014/main" id="{36E95F3E-B38E-4384-AF4D-75EA75C784C1}"/>
              </a:ext>
            </a:extLst>
          </p:cNvPr>
          <p:cNvSpPr>
            <a:spLocks noGrp="1"/>
          </p:cNvSpPr>
          <p:nvPr>
            <p:ph type="body" sz="quarter" idx="46"/>
          </p:nvPr>
        </p:nvSpPr>
        <p:spPr>
          <a:xfrm>
            <a:off x="4495800" y="2108199"/>
            <a:ext cx="2159000" cy="5130801"/>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Text Placeholder 6">
            <a:extLst>
              <a:ext uri="{FF2B5EF4-FFF2-40B4-BE49-F238E27FC236}">
                <a16:creationId xmlns:a16="http://schemas.microsoft.com/office/drawing/2014/main" id="{A72FDF02-0032-403D-A213-C2F2DE03DCD3}"/>
              </a:ext>
            </a:extLst>
          </p:cNvPr>
          <p:cNvSpPr>
            <a:spLocks noGrp="1"/>
          </p:cNvSpPr>
          <p:nvPr>
            <p:ph type="body" sz="quarter" idx="52"/>
          </p:nvPr>
        </p:nvSpPr>
        <p:spPr>
          <a:xfrm>
            <a:off x="2235201" y="2108200"/>
            <a:ext cx="2165362" cy="5130800"/>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Holder 3">
            <a:extLst>
              <a:ext uri="{FF2B5EF4-FFF2-40B4-BE49-F238E27FC236}">
                <a16:creationId xmlns:a16="http://schemas.microsoft.com/office/drawing/2014/main" id="{AC94D1E7-BAF6-4479-8242-4FF1BFDE3890}"/>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26" name="Text Placeholder 8">
            <a:extLst>
              <a:ext uri="{FF2B5EF4-FFF2-40B4-BE49-F238E27FC236}">
                <a16:creationId xmlns:a16="http://schemas.microsoft.com/office/drawing/2014/main" id="{A65504C9-7B96-4D53-BC07-22359F5260AD}"/>
              </a:ext>
            </a:extLst>
          </p:cNvPr>
          <p:cNvSpPr>
            <a:spLocks noGrp="1"/>
          </p:cNvSpPr>
          <p:nvPr>
            <p:ph type="body" sz="quarter" idx="16" hasCustomPrompt="1"/>
          </p:nvPr>
        </p:nvSpPr>
        <p:spPr>
          <a:xfrm>
            <a:off x="546099" y="919454"/>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cxnSp>
        <p:nvCxnSpPr>
          <p:cNvPr id="13" name="Straight Connector 12">
            <a:extLst>
              <a:ext uri="{FF2B5EF4-FFF2-40B4-BE49-F238E27FC236}">
                <a16:creationId xmlns:a16="http://schemas.microsoft.com/office/drawing/2014/main" id="{E665335E-601D-4C4E-886F-44F26EC408BC}"/>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60EE7CE4-46EE-4BE6-A8CA-B609CB28BD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5" name="Text Placeholder 6">
            <a:extLst>
              <a:ext uri="{FF2B5EF4-FFF2-40B4-BE49-F238E27FC236}">
                <a16:creationId xmlns:a16="http://schemas.microsoft.com/office/drawing/2014/main" id="{CBA073F8-EBC2-424C-82D1-27C43848B1F5}"/>
              </a:ext>
            </a:extLst>
          </p:cNvPr>
          <p:cNvSpPr>
            <a:spLocks noGrp="1"/>
          </p:cNvSpPr>
          <p:nvPr>
            <p:ph type="body" sz="quarter" idx="59" hasCustomPrompt="1"/>
          </p:nvPr>
        </p:nvSpPr>
        <p:spPr>
          <a:xfrm>
            <a:off x="2242444" y="7353302"/>
            <a:ext cx="2151755" cy="1981200"/>
          </a:xfrm>
        </p:spPr>
        <p:txBody>
          <a:bodyPr/>
          <a:lstStyle>
            <a:lvl1pPr>
              <a:spcAft>
                <a:spcPts val="0"/>
              </a:spcAft>
              <a:defRPr sz="1400" cap="all" baseline="0">
                <a:latin typeface="Calibre Semibold" panose="020B0703030202060203" pitchFamily="34" charset="0"/>
              </a:defRPr>
            </a:lvl1pPr>
            <a:lvl2pPr>
              <a:spcBef>
                <a:spcPts val="0"/>
              </a:spcBef>
              <a:spcAft>
                <a:spcPts val="0"/>
              </a:spcAft>
              <a:defRPr sz="1100"/>
            </a:lvl2pPr>
            <a:lvl3pPr>
              <a:spcBef>
                <a:spcPts val="0"/>
              </a:spcBef>
              <a:spcAft>
                <a:spcPts val="0"/>
              </a:spcAft>
              <a:defRPr/>
            </a:lvl3pPr>
          </a:lstStyle>
          <a:p>
            <a:pPr lvl="0"/>
            <a:r>
              <a:rPr lang="en-US" dirty="0"/>
              <a:t>Heading</a:t>
            </a:r>
          </a:p>
          <a:p>
            <a:pPr lvl="1"/>
            <a:r>
              <a:rPr lang="en-US" dirty="0"/>
              <a:t>Second level</a:t>
            </a:r>
          </a:p>
          <a:p>
            <a:pPr lvl="2"/>
            <a:r>
              <a:rPr lang="en-US" dirty="0"/>
              <a:t>Third level</a:t>
            </a:r>
          </a:p>
        </p:txBody>
      </p:sp>
      <p:sp>
        <p:nvSpPr>
          <p:cNvPr id="16" name="Text Placeholder 6">
            <a:extLst>
              <a:ext uri="{FF2B5EF4-FFF2-40B4-BE49-F238E27FC236}">
                <a16:creationId xmlns:a16="http://schemas.microsoft.com/office/drawing/2014/main" id="{E3B5F293-00EA-4C96-B9D0-64926A508B3D}"/>
              </a:ext>
            </a:extLst>
          </p:cNvPr>
          <p:cNvSpPr>
            <a:spLocks noGrp="1"/>
          </p:cNvSpPr>
          <p:nvPr>
            <p:ph type="body" sz="quarter" idx="60" hasCustomPrompt="1"/>
          </p:nvPr>
        </p:nvSpPr>
        <p:spPr>
          <a:xfrm>
            <a:off x="4495800" y="7353301"/>
            <a:ext cx="2159000" cy="1981200"/>
          </a:xfrm>
        </p:spPr>
        <p:txBody>
          <a:bodyPr/>
          <a:lstStyle>
            <a:lvl1pPr>
              <a:spcAft>
                <a:spcPts val="0"/>
              </a:spcAft>
              <a:defRPr sz="1400" cap="all" baseline="0">
                <a:latin typeface="Calibre Semibold" panose="020B0703030202060203" pitchFamily="34" charset="0"/>
              </a:defRPr>
            </a:lvl1pPr>
            <a:lvl2pPr>
              <a:spcBef>
                <a:spcPts val="0"/>
              </a:spcBef>
              <a:spcAft>
                <a:spcPts val="0"/>
              </a:spcAft>
              <a:defRPr sz="1100"/>
            </a:lvl2pPr>
            <a:lvl3pPr>
              <a:spcBef>
                <a:spcPts val="0"/>
              </a:spcBef>
              <a:spcAft>
                <a:spcPts val="0"/>
              </a:spcAft>
              <a:defRPr/>
            </a:lvl3pPr>
          </a:lstStyle>
          <a:p>
            <a:pPr lvl="0"/>
            <a:r>
              <a:rPr lang="en-US" dirty="0"/>
              <a:t>Heading</a:t>
            </a:r>
          </a:p>
          <a:p>
            <a:pPr lvl="1"/>
            <a:r>
              <a:rPr lang="en-US" dirty="0"/>
              <a:t>Second level</a:t>
            </a:r>
          </a:p>
          <a:p>
            <a:pPr lvl="2"/>
            <a:r>
              <a:rPr lang="en-US" dirty="0"/>
              <a:t>Third level</a:t>
            </a:r>
          </a:p>
        </p:txBody>
      </p:sp>
    </p:spTree>
    <p:extLst>
      <p:ext uri="{BB962C8B-B14F-4D97-AF65-F5344CB8AC3E}">
        <p14:creationId xmlns:p14="http://schemas.microsoft.com/office/powerpoint/2010/main" val="2445199083"/>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ack Page 3 charts + 3 photos">
    <p:spTree>
      <p:nvGrpSpPr>
        <p:cNvPr id="1" name=""/>
        <p:cNvGrpSpPr/>
        <p:nvPr/>
      </p:nvGrpSpPr>
      <p:grpSpPr>
        <a:xfrm>
          <a:off x="0" y="0"/>
          <a:ext cx="0" cy="0"/>
          <a:chOff x="0" y="0"/>
          <a:chExt cx="0" cy="0"/>
        </a:xfrm>
      </p:grpSpPr>
      <p:sp>
        <p:nvSpPr>
          <p:cNvPr id="25" name="Holder 3">
            <a:extLst>
              <a:ext uri="{FF2B5EF4-FFF2-40B4-BE49-F238E27FC236}">
                <a16:creationId xmlns:a16="http://schemas.microsoft.com/office/drawing/2014/main" id="{AC94D1E7-BAF6-4479-8242-4FF1BFDE3890}"/>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26" name="Text Placeholder 8">
            <a:extLst>
              <a:ext uri="{FF2B5EF4-FFF2-40B4-BE49-F238E27FC236}">
                <a16:creationId xmlns:a16="http://schemas.microsoft.com/office/drawing/2014/main" id="{A65504C9-7B96-4D53-BC07-22359F5260AD}"/>
              </a:ext>
            </a:extLst>
          </p:cNvPr>
          <p:cNvSpPr>
            <a:spLocks noGrp="1"/>
          </p:cNvSpPr>
          <p:nvPr>
            <p:ph type="body" sz="quarter" idx="16" hasCustomPrompt="1"/>
          </p:nvPr>
        </p:nvSpPr>
        <p:spPr>
          <a:xfrm>
            <a:off x="546099" y="919454"/>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cxnSp>
        <p:nvCxnSpPr>
          <p:cNvPr id="13" name="Straight Connector 12">
            <a:extLst>
              <a:ext uri="{FF2B5EF4-FFF2-40B4-BE49-F238E27FC236}">
                <a16:creationId xmlns:a16="http://schemas.microsoft.com/office/drawing/2014/main" id="{E665335E-601D-4C4E-886F-44F26EC408BC}"/>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60EE7CE4-46EE-4BE6-A8CA-B609CB28BD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0" name="Text Placeholder 8">
            <a:extLst>
              <a:ext uri="{FF2B5EF4-FFF2-40B4-BE49-F238E27FC236}">
                <a16:creationId xmlns:a16="http://schemas.microsoft.com/office/drawing/2014/main" id="{C0716AF8-787A-44C9-AF5A-F6B32C16657D}"/>
              </a:ext>
            </a:extLst>
          </p:cNvPr>
          <p:cNvSpPr>
            <a:spLocks noGrp="1"/>
          </p:cNvSpPr>
          <p:nvPr>
            <p:ph type="body" sz="quarter" idx="54" hasCustomPrompt="1"/>
          </p:nvPr>
        </p:nvSpPr>
        <p:spPr>
          <a:xfrm>
            <a:off x="2242445" y="7874001"/>
            <a:ext cx="4740967" cy="1460500"/>
          </a:xfrm>
        </p:spPr>
        <p:txBody>
          <a:bodyPr anchor="t"/>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6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6">
            <a:extLst>
              <a:ext uri="{FF2B5EF4-FFF2-40B4-BE49-F238E27FC236}">
                <a16:creationId xmlns:a16="http://schemas.microsoft.com/office/drawing/2014/main" id="{7FFCB507-4E9C-4B86-8ABE-7A9CA76B16EA}"/>
              </a:ext>
            </a:extLst>
          </p:cNvPr>
          <p:cNvSpPr>
            <a:spLocks noGrp="1"/>
          </p:cNvSpPr>
          <p:nvPr>
            <p:ph type="body" sz="quarter" idx="59" hasCustomPrompt="1"/>
          </p:nvPr>
        </p:nvSpPr>
        <p:spPr>
          <a:xfrm>
            <a:off x="560607" y="3130494"/>
            <a:ext cx="1525588"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12" name="Picture Placeholder 4">
            <a:extLst>
              <a:ext uri="{FF2B5EF4-FFF2-40B4-BE49-F238E27FC236}">
                <a16:creationId xmlns:a16="http://schemas.microsoft.com/office/drawing/2014/main" id="{94B1AB7F-85B2-43FA-A4BC-D670EB957A62}"/>
              </a:ext>
            </a:extLst>
          </p:cNvPr>
          <p:cNvSpPr>
            <a:spLocks noGrp="1"/>
          </p:cNvSpPr>
          <p:nvPr>
            <p:ph type="pic" sz="quarter" idx="63"/>
          </p:nvPr>
        </p:nvSpPr>
        <p:spPr>
          <a:xfrm>
            <a:off x="567641" y="2108201"/>
            <a:ext cx="820094" cy="939800"/>
          </a:xfrm>
          <a:solidFill>
            <a:srgbClr val="D1D1D3"/>
          </a:solidFill>
        </p:spPr>
        <p:txBody>
          <a:bodyPr/>
          <a:lstStyle/>
          <a:p>
            <a:r>
              <a:rPr lang="en-US"/>
              <a:t>Click icon to add picture</a:t>
            </a:r>
            <a:endParaRPr lang="en-GB"/>
          </a:p>
        </p:txBody>
      </p:sp>
      <p:sp>
        <p:nvSpPr>
          <p:cNvPr id="17" name="Text Placeholder 6">
            <a:extLst>
              <a:ext uri="{FF2B5EF4-FFF2-40B4-BE49-F238E27FC236}">
                <a16:creationId xmlns:a16="http://schemas.microsoft.com/office/drawing/2014/main" id="{A71C8071-A2F2-4D95-82BC-F65F94C9F14A}"/>
              </a:ext>
            </a:extLst>
          </p:cNvPr>
          <p:cNvSpPr>
            <a:spLocks noGrp="1"/>
          </p:cNvSpPr>
          <p:nvPr>
            <p:ph type="body" sz="quarter" idx="64" hasCustomPrompt="1"/>
          </p:nvPr>
        </p:nvSpPr>
        <p:spPr>
          <a:xfrm>
            <a:off x="560607" y="5219675"/>
            <a:ext cx="1525588"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20" name="Picture Placeholder 4">
            <a:extLst>
              <a:ext uri="{FF2B5EF4-FFF2-40B4-BE49-F238E27FC236}">
                <a16:creationId xmlns:a16="http://schemas.microsoft.com/office/drawing/2014/main" id="{B3132B5A-1D5D-4E7A-9208-7DD2AF2E0CDA}"/>
              </a:ext>
            </a:extLst>
          </p:cNvPr>
          <p:cNvSpPr>
            <a:spLocks noGrp="1"/>
          </p:cNvSpPr>
          <p:nvPr>
            <p:ph type="pic" sz="quarter" idx="65"/>
          </p:nvPr>
        </p:nvSpPr>
        <p:spPr>
          <a:xfrm>
            <a:off x="567641" y="4221358"/>
            <a:ext cx="821412" cy="941310"/>
          </a:xfrm>
          <a:solidFill>
            <a:srgbClr val="D1D1D3"/>
          </a:solidFill>
        </p:spPr>
        <p:txBody>
          <a:bodyPr/>
          <a:lstStyle/>
          <a:p>
            <a:r>
              <a:rPr lang="en-US"/>
              <a:t>Click icon to add picture</a:t>
            </a:r>
            <a:endParaRPr lang="en-GB"/>
          </a:p>
        </p:txBody>
      </p:sp>
      <p:sp>
        <p:nvSpPr>
          <p:cNvPr id="21" name="Text Placeholder 6">
            <a:extLst>
              <a:ext uri="{FF2B5EF4-FFF2-40B4-BE49-F238E27FC236}">
                <a16:creationId xmlns:a16="http://schemas.microsoft.com/office/drawing/2014/main" id="{8D7362E9-6F0A-4880-8937-6D1AF6C7A99D}"/>
              </a:ext>
            </a:extLst>
          </p:cNvPr>
          <p:cNvSpPr>
            <a:spLocks noGrp="1"/>
          </p:cNvSpPr>
          <p:nvPr>
            <p:ph type="body" sz="quarter" idx="66" hasCustomPrompt="1"/>
          </p:nvPr>
        </p:nvSpPr>
        <p:spPr>
          <a:xfrm>
            <a:off x="560607" y="7316711"/>
            <a:ext cx="1525588"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22" name="Picture Placeholder 4">
            <a:extLst>
              <a:ext uri="{FF2B5EF4-FFF2-40B4-BE49-F238E27FC236}">
                <a16:creationId xmlns:a16="http://schemas.microsoft.com/office/drawing/2014/main" id="{2C2831EC-AAE9-41C7-8286-FF939AA40D1D}"/>
              </a:ext>
            </a:extLst>
          </p:cNvPr>
          <p:cNvSpPr>
            <a:spLocks noGrp="1"/>
          </p:cNvSpPr>
          <p:nvPr>
            <p:ph type="pic" sz="quarter" idx="67"/>
          </p:nvPr>
        </p:nvSpPr>
        <p:spPr>
          <a:xfrm>
            <a:off x="567641" y="6316198"/>
            <a:ext cx="821414" cy="941312"/>
          </a:xfrm>
          <a:solidFill>
            <a:srgbClr val="D1D1D3"/>
          </a:solidFill>
        </p:spPr>
        <p:txBody>
          <a:bodyPr/>
          <a:lstStyle/>
          <a:p>
            <a:r>
              <a:rPr lang="en-US" dirty="0"/>
              <a:t>Click icon to add picture</a:t>
            </a:r>
            <a:endParaRPr lang="en-GB" dirty="0"/>
          </a:p>
        </p:txBody>
      </p:sp>
      <p:sp>
        <p:nvSpPr>
          <p:cNvPr id="23" name="Chart Placeholder 2">
            <a:extLst>
              <a:ext uri="{FF2B5EF4-FFF2-40B4-BE49-F238E27FC236}">
                <a16:creationId xmlns:a16="http://schemas.microsoft.com/office/drawing/2014/main" id="{33D217D9-5063-4843-8A3A-693FB76D4659}"/>
              </a:ext>
            </a:extLst>
          </p:cNvPr>
          <p:cNvSpPr>
            <a:spLocks noGrp="1"/>
          </p:cNvSpPr>
          <p:nvPr>
            <p:ph type="chart" sz="quarter" idx="60"/>
          </p:nvPr>
        </p:nvSpPr>
        <p:spPr>
          <a:xfrm>
            <a:off x="2235198" y="2093913"/>
            <a:ext cx="4994277" cy="2528887"/>
          </a:xfrm>
        </p:spPr>
        <p:txBody>
          <a:bodyPr/>
          <a:lstStyle/>
          <a:p>
            <a:r>
              <a:rPr lang="en-US"/>
              <a:t>Click icon to add chart</a:t>
            </a:r>
            <a:endParaRPr lang="en-GB"/>
          </a:p>
        </p:txBody>
      </p:sp>
      <p:sp>
        <p:nvSpPr>
          <p:cNvPr id="24" name="Chart Placeholder 2">
            <a:extLst>
              <a:ext uri="{FF2B5EF4-FFF2-40B4-BE49-F238E27FC236}">
                <a16:creationId xmlns:a16="http://schemas.microsoft.com/office/drawing/2014/main" id="{2B692161-DD70-489B-A725-FDAC55E037B7}"/>
              </a:ext>
            </a:extLst>
          </p:cNvPr>
          <p:cNvSpPr>
            <a:spLocks noGrp="1"/>
          </p:cNvSpPr>
          <p:nvPr>
            <p:ph type="chart" sz="quarter" idx="61"/>
          </p:nvPr>
        </p:nvSpPr>
        <p:spPr>
          <a:xfrm>
            <a:off x="2242442" y="4737101"/>
            <a:ext cx="2412000" cy="1981200"/>
          </a:xfrm>
        </p:spPr>
        <p:txBody>
          <a:bodyPr/>
          <a:lstStyle/>
          <a:p>
            <a:r>
              <a:rPr lang="en-US"/>
              <a:t>Click icon to add chart</a:t>
            </a:r>
            <a:endParaRPr lang="en-GB"/>
          </a:p>
        </p:txBody>
      </p:sp>
      <p:sp>
        <p:nvSpPr>
          <p:cNvPr id="27" name="Chart Placeholder 2">
            <a:extLst>
              <a:ext uri="{FF2B5EF4-FFF2-40B4-BE49-F238E27FC236}">
                <a16:creationId xmlns:a16="http://schemas.microsoft.com/office/drawing/2014/main" id="{F16C18D7-4B2F-4602-AEB2-459480EBEA39}"/>
              </a:ext>
            </a:extLst>
          </p:cNvPr>
          <p:cNvSpPr>
            <a:spLocks noGrp="1"/>
          </p:cNvSpPr>
          <p:nvPr>
            <p:ph type="chart" sz="quarter" idx="62"/>
          </p:nvPr>
        </p:nvSpPr>
        <p:spPr>
          <a:xfrm>
            <a:off x="4814300" y="4737101"/>
            <a:ext cx="2412000" cy="1981200"/>
          </a:xfrm>
        </p:spPr>
        <p:txBody>
          <a:bodyPr/>
          <a:lstStyle/>
          <a:p>
            <a:r>
              <a:rPr lang="en-US"/>
              <a:t>Click icon to add chart</a:t>
            </a:r>
            <a:endParaRPr lang="en-GB"/>
          </a:p>
        </p:txBody>
      </p:sp>
    </p:spTree>
    <p:extLst>
      <p:ext uri="{BB962C8B-B14F-4D97-AF65-F5344CB8AC3E}">
        <p14:creationId xmlns:p14="http://schemas.microsoft.com/office/powerpoint/2010/main" val="2785112258"/>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ack Page_Flash Report_2 column+3 biohotos">
    <p:spTree>
      <p:nvGrpSpPr>
        <p:cNvPr id="1" name=""/>
        <p:cNvGrpSpPr/>
        <p:nvPr/>
      </p:nvGrpSpPr>
      <p:grpSpPr>
        <a:xfrm>
          <a:off x="0" y="0"/>
          <a:ext cx="0" cy="0"/>
          <a:chOff x="0" y="0"/>
          <a:chExt cx="0" cy="0"/>
        </a:xfrm>
      </p:grpSpPr>
      <p:sp>
        <p:nvSpPr>
          <p:cNvPr id="25" name="Holder 3">
            <a:extLst>
              <a:ext uri="{FF2B5EF4-FFF2-40B4-BE49-F238E27FC236}">
                <a16:creationId xmlns:a16="http://schemas.microsoft.com/office/drawing/2014/main" id="{AC94D1E7-BAF6-4479-8242-4FF1BFDE3890}"/>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26" name="Text Placeholder 8">
            <a:extLst>
              <a:ext uri="{FF2B5EF4-FFF2-40B4-BE49-F238E27FC236}">
                <a16:creationId xmlns:a16="http://schemas.microsoft.com/office/drawing/2014/main" id="{A65504C9-7B96-4D53-BC07-22359F5260AD}"/>
              </a:ext>
            </a:extLst>
          </p:cNvPr>
          <p:cNvSpPr>
            <a:spLocks noGrp="1"/>
          </p:cNvSpPr>
          <p:nvPr>
            <p:ph type="body" sz="quarter" idx="16" hasCustomPrompt="1"/>
          </p:nvPr>
        </p:nvSpPr>
        <p:spPr>
          <a:xfrm>
            <a:off x="546099" y="919454"/>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cxnSp>
        <p:nvCxnSpPr>
          <p:cNvPr id="13" name="Straight Connector 12">
            <a:extLst>
              <a:ext uri="{FF2B5EF4-FFF2-40B4-BE49-F238E27FC236}">
                <a16:creationId xmlns:a16="http://schemas.microsoft.com/office/drawing/2014/main" id="{E665335E-601D-4C4E-886F-44F26EC408BC}"/>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60EE7CE4-46EE-4BE6-A8CA-B609CB28BD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0" name="Text Placeholder 8">
            <a:extLst>
              <a:ext uri="{FF2B5EF4-FFF2-40B4-BE49-F238E27FC236}">
                <a16:creationId xmlns:a16="http://schemas.microsoft.com/office/drawing/2014/main" id="{C0716AF8-787A-44C9-AF5A-F6B32C16657D}"/>
              </a:ext>
            </a:extLst>
          </p:cNvPr>
          <p:cNvSpPr>
            <a:spLocks noGrp="1"/>
          </p:cNvSpPr>
          <p:nvPr>
            <p:ph type="body" sz="quarter" idx="54" hasCustomPrompt="1"/>
          </p:nvPr>
        </p:nvSpPr>
        <p:spPr>
          <a:xfrm>
            <a:off x="2242445" y="7874001"/>
            <a:ext cx="4412355" cy="1460500"/>
          </a:xfrm>
        </p:spPr>
        <p:txBody>
          <a:bodyPr anchor="t"/>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7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6">
            <a:extLst>
              <a:ext uri="{FF2B5EF4-FFF2-40B4-BE49-F238E27FC236}">
                <a16:creationId xmlns:a16="http://schemas.microsoft.com/office/drawing/2014/main" id="{7FFCB507-4E9C-4B86-8ABE-7A9CA76B16EA}"/>
              </a:ext>
            </a:extLst>
          </p:cNvPr>
          <p:cNvSpPr>
            <a:spLocks noGrp="1"/>
          </p:cNvSpPr>
          <p:nvPr>
            <p:ph type="body" sz="quarter" idx="59" hasCustomPrompt="1"/>
          </p:nvPr>
        </p:nvSpPr>
        <p:spPr>
          <a:xfrm>
            <a:off x="556797" y="3130494"/>
            <a:ext cx="1525588"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12" name="Picture Placeholder 4">
            <a:extLst>
              <a:ext uri="{FF2B5EF4-FFF2-40B4-BE49-F238E27FC236}">
                <a16:creationId xmlns:a16="http://schemas.microsoft.com/office/drawing/2014/main" id="{94B1AB7F-85B2-43FA-A4BC-D670EB957A62}"/>
              </a:ext>
            </a:extLst>
          </p:cNvPr>
          <p:cNvSpPr>
            <a:spLocks noGrp="1"/>
          </p:cNvSpPr>
          <p:nvPr>
            <p:ph type="pic" sz="quarter" idx="63"/>
          </p:nvPr>
        </p:nvSpPr>
        <p:spPr>
          <a:xfrm>
            <a:off x="556797" y="2108201"/>
            <a:ext cx="820094" cy="939800"/>
          </a:xfrm>
          <a:solidFill>
            <a:srgbClr val="D1D1D3"/>
          </a:solidFill>
        </p:spPr>
        <p:txBody>
          <a:bodyPr/>
          <a:lstStyle/>
          <a:p>
            <a:r>
              <a:rPr lang="en-US"/>
              <a:t>Click icon to add picture</a:t>
            </a:r>
            <a:endParaRPr lang="en-GB"/>
          </a:p>
        </p:txBody>
      </p:sp>
      <p:sp>
        <p:nvSpPr>
          <p:cNvPr id="17" name="Text Placeholder 6">
            <a:extLst>
              <a:ext uri="{FF2B5EF4-FFF2-40B4-BE49-F238E27FC236}">
                <a16:creationId xmlns:a16="http://schemas.microsoft.com/office/drawing/2014/main" id="{A71C8071-A2F2-4D95-82BC-F65F94C9F14A}"/>
              </a:ext>
            </a:extLst>
          </p:cNvPr>
          <p:cNvSpPr>
            <a:spLocks noGrp="1"/>
          </p:cNvSpPr>
          <p:nvPr>
            <p:ph type="body" sz="quarter" idx="64" hasCustomPrompt="1"/>
          </p:nvPr>
        </p:nvSpPr>
        <p:spPr>
          <a:xfrm>
            <a:off x="556797" y="5113990"/>
            <a:ext cx="1525588"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20" name="Picture Placeholder 4">
            <a:extLst>
              <a:ext uri="{FF2B5EF4-FFF2-40B4-BE49-F238E27FC236}">
                <a16:creationId xmlns:a16="http://schemas.microsoft.com/office/drawing/2014/main" id="{B3132B5A-1D5D-4E7A-9208-7DD2AF2E0CDA}"/>
              </a:ext>
            </a:extLst>
          </p:cNvPr>
          <p:cNvSpPr>
            <a:spLocks noGrp="1"/>
          </p:cNvSpPr>
          <p:nvPr>
            <p:ph type="pic" sz="quarter" idx="65"/>
          </p:nvPr>
        </p:nvSpPr>
        <p:spPr>
          <a:xfrm>
            <a:off x="556797" y="4115673"/>
            <a:ext cx="821412" cy="941310"/>
          </a:xfrm>
          <a:solidFill>
            <a:srgbClr val="D1D1D3"/>
          </a:solidFill>
        </p:spPr>
        <p:txBody>
          <a:bodyPr/>
          <a:lstStyle/>
          <a:p>
            <a:r>
              <a:rPr lang="en-US" dirty="0"/>
              <a:t>Click icon to add picture</a:t>
            </a:r>
            <a:endParaRPr lang="en-GB" dirty="0"/>
          </a:p>
        </p:txBody>
      </p:sp>
      <p:sp>
        <p:nvSpPr>
          <p:cNvPr id="21" name="Text Placeholder 6">
            <a:extLst>
              <a:ext uri="{FF2B5EF4-FFF2-40B4-BE49-F238E27FC236}">
                <a16:creationId xmlns:a16="http://schemas.microsoft.com/office/drawing/2014/main" id="{8D7362E9-6F0A-4880-8937-6D1AF6C7A99D}"/>
              </a:ext>
            </a:extLst>
          </p:cNvPr>
          <p:cNvSpPr>
            <a:spLocks noGrp="1"/>
          </p:cNvSpPr>
          <p:nvPr>
            <p:ph type="body" sz="quarter" idx="66" hasCustomPrompt="1"/>
          </p:nvPr>
        </p:nvSpPr>
        <p:spPr>
          <a:xfrm>
            <a:off x="556797" y="7109936"/>
            <a:ext cx="1525588"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22" name="Picture Placeholder 4">
            <a:extLst>
              <a:ext uri="{FF2B5EF4-FFF2-40B4-BE49-F238E27FC236}">
                <a16:creationId xmlns:a16="http://schemas.microsoft.com/office/drawing/2014/main" id="{2C2831EC-AAE9-41C7-8286-FF939AA40D1D}"/>
              </a:ext>
            </a:extLst>
          </p:cNvPr>
          <p:cNvSpPr>
            <a:spLocks noGrp="1"/>
          </p:cNvSpPr>
          <p:nvPr>
            <p:ph type="pic" sz="quarter" idx="67"/>
          </p:nvPr>
        </p:nvSpPr>
        <p:spPr>
          <a:xfrm>
            <a:off x="556797" y="6109423"/>
            <a:ext cx="821414" cy="941312"/>
          </a:xfrm>
          <a:solidFill>
            <a:srgbClr val="D1D1D3"/>
          </a:solidFill>
        </p:spPr>
        <p:txBody>
          <a:bodyPr/>
          <a:lstStyle/>
          <a:p>
            <a:r>
              <a:rPr lang="en-US" dirty="0"/>
              <a:t>Click icon to add picture</a:t>
            </a:r>
            <a:endParaRPr lang="en-GB" dirty="0"/>
          </a:p>
        </p:txBody>
      </p:sp>
      <p:sp>
        <p:nvSpPr>
          <p:cNvPr id="16" name="Text Placeholder 6">
            <a:extLst>
              <a:ext uri="{FF2B5EF4-FFF2-40B4-BE49-F238E27FC236}">
                <a16:creationId xmlns:a16="http://schemas.microsoft.com/office/drawing/2014/main" id="{03EBEF6A-1459-4A8A-8AE5-DB0B12B874D0}"/>
              </a:ext>
            </a:extLst>
          </p:cNvPr>
          <p:cNvSpPr>
            <a:spLocks noGrp="1"/>
          </p:cNvSpPr>
          <p:nvPr>
            <p:ph type="body" sz="quarter" idx="46"/>
          </p:nvPr>
        </p:nvSpPr>
        <p:spPr>
          <a:xfrm>
            <a:off x="4495800" y="2108199"/>
            <a:ext cx="2159000" cy="5130801"/>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8" name="Text Placeholder 6">
            <a:extLst>
              <a:ext uri="{FF2B5EF4-FFF2-40B4-BE49-F238E27FC236}">
                <a16:creationId xmlns:a16="http://schemas.microsoft.com/office/drawing/2014/main" id="{D597BDC3-8641-402F-AB18-E2922201474C}"/>
              </a:ext>
            </a:extLst>
          </p:cNvPr>
          <p:cNvSpPr>
            <a:spLocks noGrp="1"/>
          </p:cNvSpPr>
          <p:nvPr>
            <p:ph type="body" sz="quarter" idx="52"/>
          </p:nvPr>
        </p:nvSpPr>
        <p:spPr>
          <a:xfrm>
            <a:off x="2235201" y="2108200"/>
            <a:ext cx="2165362" cy="5130800"/>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969077938"/>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Back Page_Flash Report_3 charts + 2 photos">
    <p:spTree>
      <p:nvGrpSpPr>
        <p:cNvPr id="1" name=""/>
        <p:cNvGrpSpPr/>
        <p:nvPr/>
      </p:nvGrpSpPr>
      <p:grpSpPr>
        <a:xfrm>
          <a:off x="0" y="0"/>
          <a:ext cx="0" cy="0"/>
          <a:chOff x="0" y="0"/>
          <a:chExt cx="0" cy="0"/>
        </a:xfrm>
      </p:grpSpPr>
      <p:sp>
        <p:nvSpPr>
          <p:cNvPr id="25" name="Holder 3">
            <a:extLst>
              <a:ext uri="{FF2B5EF4-FFF2-40B4-BE49-F238E27FC236}">
                <a16:creationId xmlns:a16="http://schemas.microsoft.com/office/drawing/2014/main" id="{AC94D1E7-BAF6-4479-8242-4FF1BFDE3890}"/>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26" name="Text Placeholder 8">
            <a:extLst>
              <a:ext uri="{FF2B5EF4-FFF2-40B4-BE49-F238E27FC236}">
                <a16:creationId xmlns:a16="http://schemas.microsoft.com/office/drawing/2014/main" id="{A65504C9-7B96-4D53-BC07-22359F5260AD}"/>
              </a:ext>
            </a:extLst>
          </p:cNvPr>
          <p:cNvSpPr>
            <a:spLocks noGrp="1"/>
          </p:cNvSpPr>
          <p:nvPr>
            <p:ph type="body" sz="quarter" idx="16" hasCustomPrompt="1"/>
          </p:nvPr>
        </p:nvSpPr>
        <p:spPr>
          <a:xfrm>
            <a:off x="546099" y="919454"/>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cxnSp>
        <p:nvCxnSpPr>
          <p:cNvPr id="13" name="Straight Connector 12">
            <a:extLst>
              <a:ext uri="{FF2B5EF4-FFF2-40B4-BE49-F238E27FC236}">
                <a16:creationId xmlns:a16="http://schemas.microsoft.com/office/drawing/2014/main" id="{E665335E-601D-4C4E-886F-44F26EC408BC}"/>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60EE7CE4-46EE-4BE6-A8CA-B609CB28BD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1" name="Text Placeholder 6">
            <a:extLst>
              <a:ext uri="{FF2B5EF4-FFF2-40B4-BE49-F238E27FC236}">
                <a16:creationId xmlns:a16="http://schemas.microsoft.com/office/drawing/2014/main" id="{7FFCB507-4E9C-4B86-8ABE-7A9CA76B16EA}"/>
              </a:ext>
            </a:extLst>
          </p:cNvPr>
          <p:cNvSpPr>
            <a:spLocks noGrp="1"/>
          </p:cNvSpPr>
          <p:nvPr>
            <p:ph type="body" sz="quarter" idx="59" hasCustomPrompt="1"/>
          </p:nvPr>
        </p:nvSpPr>
        <p:spPr>
          <a:xfrm>
            <a:off x="552987" y="3130494"/>
            <a:ext cx="1525588"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12" name="Picture Placeholder 4">
            <a:extLst>
              <a:ext uri="{FF2B5EF4-FFF2-40B4-BE49-F238E27FC236}">
                <a16:creationId xmlns:a16="http://schemas.microsoft.com/office/drawing/2014/main" id="{94B1AB7F-85B2-43FA-A4BC-D670EB957A62}"/>
              </a:ext>
            </a:extLst>
          </p:cNvPr>
          <p:cNvSpPr>
            <a:spLocks noGrp="1"/>
          </p:cNvSpPr>
          <p:nvPr>
            <p:ph type="pic" sz="quarter" idx="63"/>
          </p:nvPr>
        </p:nvSpPr>
        <p:spPr>
          <a:xfrm>
            <a:off x="560021" y="2108201"/>
            <a:ext cx="820094" cy="939800"/>
          </a:xfrm>
          <a:solidFill>
            <a:srgbClr val="D1D1D3"/>
          </a:solidFill>
        </p:spPr>
        <p:txBody>
          <a:bodyPr/>
          <a:lstStyle/>
          <a:p>
            <a:r>
              <a:rPr lang="en-US"/>
              <a:t>Click icon to add picture</a:t>
            </a:r>
            <a:endParaRPr lang="en-GB"/>
          </a:p>
        </p:txBody>
      </p:sp>
      <p:sp>
        <p:nvSpPr>
          <p:cNvPr id="17" name="Text Placeholder 6">
            <a:extLst>
              <a:ext uri="{FF2B5EF4-FFF2-40B4-BE49-F238E27FC236}">
                <a16:creationId xmlns:a16="http://schemas.microsoft.com/office/drawing/2014/main" id="{A71C8071-A2F2-4D95-82BC-F65F94C9F14A}"/>
              </a:ext>
            </a:extLst>
          </p:cNvPr>
          <p:cNvSpPr>
            <a:spLocks noGrp="1"/>
          </p:cNvSpPr>
          <p:nvPr>
            <p:ph type="body" sz="quarter" idx="64" hasCustomPrompt="1"/>
          </p:nvPr>
        </p:nvSpPr>
        <p:spPr>
          <a:xfrm>
            <a:off x="552987" y="5219675"/>
            <a:ext cx="1525588"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20" name="Picture Placeholder 4">
            <a:extLst>
              <a:ext uri="{FF2B5EF4-FFF2-40B4-BE49-F238E27FC236}">
                <a16:creationId xmlns:a16="http://schemas.microsoft.com/office/drawing/2014/main" id="{B3132B5A-1D5D-4E7A-9208-7DD2AF2E0CDA}"/>
              </a:ext>
            </a:extLst>
          </p:cNvPr>
          <p:cNvSpPr>
            <a:spLocks noGrp="1"/>
          </p:cNvSpPr>
          <p:nvPr>
            <p:ph type="pic" sz="quarter" idx="65"/>
          </p:nvPr>
        </p:nvSpPr>
        <p:spPr>
          <a:xfrm>
            <a:off x="560021" y="4221358"/>
            <a:ext cx="821412" cy="941310"/>
          </a:xfrm>
          <a:solidFill>
            <a:srgbClr val="D1D1D3"/>
          </a:solidFill>
        </p:spPr>
        <p:txBody>
          <a:bodyPr/>
          <a:lstStyle/>
          <a:p>
            <a:r>
              <a:rPr lang="en-US"/>
              <a:t>Click icon to add picture</a:t>
            </a:r>
            <a:endParaRPr lang="en-GB"/>
          </a:p>
        </p:txBody>
      </p:sp>
      <p:sp>
        <p:nvSpPr>
          <p:cNvPr id="21" name="Text Placeholder 6">
            <a:extLst>
              <a:ext uri="{FF2B5EF4-FFF2-40B4-BE49-F238E27FC236}">
                <a16:creationId xmlns:a16="http://schemas.microsoft.com/office/drawing/2014/main" id="{8D7362E9-6F0A-4880-8937-6D1AF6C7A99D}"/>
              </a:ext>
            </a:extLst>
          </p:cNvPr>
          <p:cNvSpPr>
            <a:spLocks noGrp="1"/>
          </p:cNvSpPr>
          <p:nvPr>
            <p:ph type="body" sz="quarter" idx="66" hasCustomPrompt="1"/>
          </p:nvPr>
        </p:nvSpPr>
        <p:spPr>
          <a:xfrm>
            <a:off x="552987" y="7316711"/>
            <a:ext cx="1525588"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22" name="Picture Placeholder 4">
            <a:extLst>
              <a:ext uri="{FF2B5EF4-FFF2-40B4-BE49-F238E27FC236}">
                <a16:creationId xmlns:a16="http://schemas.microsoft.com/office/drawing/2014/main" id="{2C2831EC-AAE9-41C7-8286-FF939AA40D1D}"/>
              </a:ext>
            </a:extLst>
          </p:cNvPr>
          <p:cNvSpPr>
            <a:spLocks noGrp="1"/>
          </p:cNvSpPr>
          <p:nvPr>
            <p:ph type="pic" sz="quarter" idx="67"/>
          </p:nvPr>
        </p:nvSpPr>
        <p:spPr>
          <a:xfrm>
            <a:off x="560021" y="6316198"/>
            <a:ext cx="821414" cy="941312"/>
          </a:xfrm>
          <a:solidFill>
            <a:srgbClr val="D1D1D3"/>
          </a:solidFill>
        </p:spPr>
        <p:txBody>
          <a:bodyPr/>
          <a:lstStyle/>
          <a:p>
            <a:r>
              <a:rPr lang="en-US" dirty="0"/>
              <a:t>Click icon to add picture</a:t>
            </a:r>
            <a:endParaRPr lang="en-GB" dirty="0"/>
          </a:p>
        </p:txBody>
      </p:sp>
      <p:sp>
        <p:nvSpPr>
          <p:cNvPr id="15" name="Text Placeholder 8">
            <a:extLst>
              <a:ext uri="{FF2B5EF4-FFF2-40B4-BE49-F238E27FC236}">
                <a16:creationId xmlns:a16="http://schemas.microsoft.com/office/drawing/2014/main" id="{21AFAFD8-748E-43DF-BC0E-CF84B659B081}"/>
              </a:ext>
            </a:extLst>
          </p:cNvPr>
          <p:cNvSpPr>
            <a:spLocks noGrp="1"/>
          </p:cNvSpPr>
          <p:nvPr>
            <p:ph type="body" sz="quarter" idx="54" hasCustomPrompt="1"/>
          </p:nvPr>
        </p:nvSpPr>
        <p:spPr>
          <a:xfrm>
            <a:off x="574675" y="8394701"/>
            <a:ext cx="6654476" cy="939800"/>
          </a:xfrm>
        </p:spPr>
        <p:txBody>
          <a:bodyPr anchor="t"/>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6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Chart Placeholder 2">
            <a:extLst>
              <a:ext uri="{FF2B5EF4-FFF2-40B4-BE49-F238E27FC236}">
                <a16:creationId xmlns:a16="http://schemas.microsoft.com/office/drawing/2014/main" id="{97230DB8-082B-4173-83F5-801F63C8E246}"/>
              </a:ext>
            </a:extLst>
          </p:cNvPr>
          <p:cNvSpPr>
            <a:spLocks noGrp="1"/>
          </p:cNvSpPr>
          <p:nvPr>
            <p:ph type="chart" sz="quarter" idx="60"/>
          </p:nvPr>
        </p:nvSpPr>
        <p:spPr>
          <a:xfrm>
            <a:off x="2235200" y="2108201"/>
            <a:ext cx="4993951" cy="1476349"/>
          </a:xfrm>
        </p:spPr>
        <p:txBody>
          <a:bodyPr/>
          <a:lstStyle/>
          <a:p>
            <a:r>
              <a:rPr lang="en-US"/>
              <a:t>Click icon to add chart</a:t>
            </a:r>
            <a:endParaRPr lang="en-GB"/>
          </a:p>
        </p:txBody>
      </p:sp>
      <p:sp>
        <p:nvSpPr>
          <p:cNvPr id="23" name="Table Placeholder 2">
            <a:extLst>
              <a:ext uri="{FF2B5EF4-FFF2-40B4-BE49-F238E27FC236}">
                <a16:creationId xmlns:a16="http://schemas.microsoft.com/office/drawing/2014/main" id="{231EE084-D686-4E49-BED5-60D406769A5A}"/>
              </a:ext>
            </a:extLst>
          </p:cNvPr>
          <p:cNvSpPr>
            <a:spLocks noGrp="1"/>
          </p:cNvSpPr>
          <p:nvPr>
            <p:ph type="tbl" sz="quarter" idx="70"/>
          </p:nvPr>
        </p:nvSpPr>
        <p:spPr>
          <a:xfrm>
            <a:off x="2235200" y="6832600"/>
            <a:ext cx="4993951" cy="1473200"/>
          </a:xfrm>
        </p:spPr>
        <p:txBody>
          <a:bodyPr/>
          <a:lstStyle/>
          <a:p>
            <a:endParaRPr lang="en-GB"/>
          </a:p>
        </p:txBody>
      </p:sp>
      <p:sp>
        <p:nvSpPr>
          <p:cNvPr id="24" name="Text Placeholder 6">
            <a:extLst>
              <a:ext uri="{FF2B5EF4-FFF2-40B4-BE49-F238E27FC236}">
                <a16:creationId xmlns:a16="http://schemas.microsoft.com/office/drawing/2014/main" id="{55DBCB6F-50F8-4BC7-9B89-1EECC1D8D172}"/>
              </a:ext>
            </a:extLst>
          </p:cNvPr>
          <p:cNvSpPr>
            <a:spLocks noGrp="1"/>
          </p:cNvSpPr>
          <p:nvPr>
            <p:ph type="body" sz="quarter" idx="71"/>
          </p:nvPr>
        </p:nvSpPr>
        <p:spPr>
          <a:xfrm>
            <a:off x="2228900" y="1604963"/>
            <a:ext cx="5000576" cy="401637"/>
          </a:xfrm>
        </p:spPr>
        <p:txBody>
          <a:bodyPr rIns="108000"/>
          <a:lstStyle>
            <a:lvl1pPr>
              <a:spcAft>
                <a:spcPts val="0"/>
              </a:spcAft>
              <a:defRPr sz="1050" cap="all" baseline="0">
                <a:latin typeface="Calibre Semibold" panose="020B0703030202060203" pitchFamily="34" charset="0"/>
              </a:defRPr>
            </a:lvl1pPr>
            <a:lvl2pPr>
              <a:spcBef>
                <a:spcPts val="0"/>
              </a:spcBef>
              <a:spcAft>
                <a:spcPts val="0"/>
              </a:spcAft>
              <a:defRPr sz="900">
                <a:latin typeface="+mn-lt"/>
              </a:defRPr>
            </a:lvl2pPr>
            <a:lvl3pPr>
              <a:spcBef>
                <a:spcPts val="0"/>
              </a:spcBef>
              <a:spcAft>
                <a:spcPts val="0"/>
              </a:spcAft>
              <a:defRPr sz="1000"/>
            </a:lvl3pPr>
            <a:lvl4pPr>
              <a:spcBef>
                <a:spcPts val="0"/>
              </a:spcBef>
              <a:spcAft>
                <a:spcPts val="0"/>
              </a:spcAft>
              <a:defRPr/>
            </a:lvl4pPr>
            <a:lvl5pPr>
              <a:spcBef>
                <a:spcPts val="0"/>
              </a:spcBef>
              <a:spcAft>
                <a:spcPts val="0"/>
              </a:spcAft>
              <a:defRPr cap="all" baseline="0"/>
            </a:lvl5pPr>
          </a:lstStyle>
          <a:p>
            <a:pPr lvl="0"/>
            <a:r>
              <a:rPr lang="en-US" dirty="0"/>
              <a:t>Click to edit Master text styles</a:t>
            </a:r>
          </a:p>
          <a:p>
            <a:pPr lvl="1"/>
            <a:r>
              <a:rPr lang="en-US" dirty="0"/>
              <a:t>Second level</a:t>
            </a:r>
          </a:p>
        </p:txBody>
      </p:sp>
      <p:sp>
        <p:nvSpPr>
          <p:cNvPr id="27" name="Chart Placeholder 2">
            <a:extLst>
              <a:ext uri="{FF2B5EF4-FFF2-40B4-BE49-F238E27FC236}">
                <a16:creationId xmlns:a16="http://schemas.microsoft.com/office/drawing/2014/main" id="{42F1B677-4656-46FA-86CC-90A9EE8B7C0F}"/>
              </a:ext>
            </a:extLst>
          </p:cNvPr>
          <p:cNvSpPr>
            <a:spLocks noGrp="1"/>
          </p:cNvSpPr>
          <p:nvPr>
            <p:ph type="chart" sz="quarter" idx="72"/>
          </p:nvPr>
        </p:nvSpPr>
        <p:spPr>
          <a:xfrm>
            <a:off x="2235200" y="4203700"/>
            <a:ext cx="4993951" cy="1473200"/>
          </a:xfrm>
        </p:spPr>
        <p:txBody>
          <a:bodyPr/>
          <a:lstStyle/>
          <a:p>
            <a:r>
              <a:rPr lang="en-US" dirty="0"/>
              <a:t>Click icon to add chart</a:t>
            </a:r>
            <a:endParaRPr lang="en-GB" dirty="0"/>
          </a:p>
        </p:txBody>
      </p:sp>
      <p:sp>
        <p:nvSpPr>
          <p:cNvPr id="28" name="Text Placeholder 6">
            <a:extLst>
              <a:ext uri="{FF2B5EF4-FFF2-40B4-BE49-F238E27FC236}">
                <a16:creationId xmlns:a16="http://schemas.microsoft.com/office/drawing/2014/main" id="{FEC44F20-1106-4336-83EF-9963FFBBB7FA}"/>
              </a:ext>
            </a:extLst>
          </p:cNvPr>
          <p:cNvSpPr>
            <a:spLocks noGrp="1"/>
          </p:cNvSpPr>
          <p:nvPr>
            <p:ph type="body" sz="quarter" idx="73"/>
          </p:nvPr>
        </p:nvSpPr>
        <p:spPr>
          <a:xfrm>
            <a:off x="2222549" y="3686151"/>
            <a:ext cx="5000576" cy="415949"/>
          </a:xfrm>
        </p:spPr>
        <p:txBody>
          <a:bodyPr rIns="108000"/>
          <a:lstStyle>
            <a:lvl1pPr>
              <a:spcAft>
                <a:spcPts val="0"/>
              </a:spcAft>
              <a:defRPr sz="1050" cap="all" baseline="0">
                <a:latin typeface="Calibre Semibold" panose="020B0703030202060203" pitchFamily="34" charset="0"/>
              </a:defRPr>
            </a:lvl1pPr>
            <a:lvl2pPr>
              <a:spcBef>
                <a:spcPts val="0"/>
              </a:spcBef>
              <a:spcAft>
                <a:spcPts val="0"/>
              </a:spcAft>
              <a:defRPr sz="900">
                <a:latin typeface="+mn-lt"/>
              </a:defRPr>
            </a:lvl2pPr>
            <a:lvl3pPr>
              <a:spcBef>
                <a:spcPts val="0"/>
              </a:spcBef>
              <a:spcAft>
                <a:spcPts val="0"/>
              </a:spcAft>
              <a:defRPr sz="1000"/>
            </a:lvl3pPr>
            <a:lvl4pPr>
              <a:spcBef>
                <a:spcPts val="0"/>
              </a:spcBef>
              <a:spcAft>
                <a:spcPts val="0"/>
              </a:spcAft>
              <a:defRPr/>
            </a:lvl4pPr>
            <a:lvl5pPr>
              <a:spcBef>
                <a:spcPts val="0"/>
              </a:spcBef>
              <a:spcAft>
                <a:spcPts val="0"/>
              </a:spcAft>
              <a:defRPr cap="all" baseline="0"/>
            </a:lvl5pPr>
          </a:lstStyle>
          <a:p>
            <a:pPr lvl="0"/>
            <a:r>
              <a:rPr lang="en-US" dirty="0"/>
              <a:t>Click to edit Master text styles</a:t>
            </a:r>
          </a:p>
          <a:p>
            <a:pPr lvl="1"/>
            <a:r>
              <a:rPr lang="en-US" dirty="0"/>
              <a:t>Second level</a:t>
            </a:r>
          </a:p>
        </p:txBody>
      </p:sp>
      <p:sp>
        <p:nvSpPr>
          <p:cNvPr id="29" name="Text Placeholder 5">
            <a:extLst>
              <a:ext uri="{FF2B5EF4-FFF2-40B4-BE49-F238E27FC236}">
                <a16:creationId xmlns:a16="http://schemas.microsoft.com/office/drawing/2014/main" id="{D59A861E-84C6-4D5C-9762-9733D40F4AE6}"/>
              </a:ext>
            </a:extLst>
          </p:cNvPr>
          <p:cNvSpPr>
            <a:spLocks noGrp="1"/>
          </p:cNvSpPr>
          <p:nvPr>
            <p:ph type="body" sz="quarter" idx="74"/>
          </p:nvPr>
        </p:nvSpPr>
        <p:spPr>
          <a:xfrm>
            <a:off x="2235149" y="5802313"/>
            <a:ext cx="4987326" cy="9159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332213314"/>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ext Cover 04">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1770F8-7DC4-450F-AD6B-C35D38963A65}"/>
              </a:ext>
            </a:extLst>
          </p:cNvPr>
          <p:cNvSpPr/>
          <p:nvPr userDrawn="1"/>
        </p:nvSpPr>
        <p:spPr>
          <a:xfrm>
            <a:off x="315914" y="299628"/>
            <a:ext cx="7129462" cy="9280108"/>
          </a:xfrm>
          <a:prstGeom prst="rect">
            <a:avLst/>
          </a:prstGeom>
          <a:solidFill>
            <a:srgbClr val="003D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rot="16200000">
            <a:off x="-1307894" y="3673695"/>
            <a:ext cx="7410512" cy="3987326"/>
          </a:xfrm>
        </p:spPr>
        <p:txBody>
          <a:bodyPr/>
          <a:lstStyle>
            <a:lvl1pPr>
              <a:lnSpc>
                <a:spcPct val="85000"/>
              </a:lnSpc>
              <a:defRPr sz="9032">
                <a:solidFill>
                  <a:schemeClr val="bg1"/>
                </a:solidFill>
              </a:defRPr>
            </a:lvl1pPr>
          </a:lstStyle>
          <a:p>
            <a:r>
              <a:rPr lang="en-US" dirty="0"/>
              <a:t>Click to edit Master title style</a:t>
            </a:r>
            <a:endParaRPr lang="en-GB"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4495800" y="8921750"/>
            <a:ext cx="2159000" cy="459574"/>
          </a:xfrm>
        </p:spPr>
        <p:txBody>
          <a:bodyPr tIns="0" anchor="b">
            <a:no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sz="1600" b="0" cap="none">
                <a:solidFill>
                  <a:schemeClr val="bg1"/>
                </a:solidFill>
                <a:latin typeface="+mn-lt"/>
              </a:defRPr>
            </a:lvl5pPr>
          </a:lstStyle>
          <a:p>
            <a:pPr lvl="4"/>
            <a:r>
              <a:rPr lang="en-US" dirty="0"/>
              <a:t>Subheading</a:t>
            </a:r>
            <a:endParaRPr lang="en-GB" dirty="0"/>
          </a:p>
        </p:txBody>
      </p:sp>
      <p:sp>
        <p:nvSpPr>
          <p:cNvPr id="13" name="Holder 3">
            <a:extLst>
              <a:ext uri="{FF2B5EF4-FFF2-40B4-BE49-F238E27FC236}">
                <a16:creationId xmlns:a16="http://schemas.microsoft.com/office/drawing/2014/main" id="{6C5E8C5B-F6ED-4DF1-AE43-7E0DDD67865D}"/>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FFFFFF"/>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6" name="Text Placeholder 8">
            <a:extLst>
              <a:ext uri="{FF2B5EF4-FFF2-40B4-BE49-F238E27FC236}">
                <a16:creationId xmlns:a16="http://schemas.microsoft.com/office/drawing/2014/main" id="{EAC70021-2A7F-41AD-9FFF-43353D029925}"/>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accent3"/>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pic>
        <p:nvPicPr>
          <p:cNvPr id="9" name="Picture 8" descr="A picture containing text, clipart&#10;&#10;Description automatically generated">
            <a:extLst>
              <a:ext uri="{FF2B5EF4-FFF2-40B4-BE49-F238E27FC236}">
                <a16:creationId xmlns:a16="http://schemas.microsoft.com/office/drawing/2014/main" id="{7E07357C-3D8E-4700-B48F-5127F8159F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1076" y="557101"/>
            <a:ext cx="1598400" cy="233065"/>
          </a:xfrm>
          <a:prstGeom prst="rect">
            <a:avLst/>
          </a:prstGeom>
        </p:spPr>
      </p:pic>
      <p:cxnSp>
        <p:nvCxnSpPr>
          <p:cNvPr id="11" name="Straight Connector 10">
            <a:extLst>
              <a:ext uri="{FF2B5EF4-FFF2-40B4-BE49-F238E27FC236}">
                <a16:creationId xmlns:a16="http://schemas.microsoft.com/office/drawing/2014/main" id="{A5715B66-4B7F-4BE7-B061-613307BE925C}"/>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1130976"/>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ack Page White Paper">
    <p:spTree>
      <p:nvGrpSpPr>
        <p:cNvPr id="1" name=""/>
        <p:cNvGrpSpPr/>
        <p:nvPr/>
      </p:nvGrpSpPr>
      <p:grpSpPr>
        <a:xfrm>
          <a:off x="0" y="0"/>
          <a:ext cx="0" cy="0"/>
          <a:chOff x="0" y="0"/>
          <a:chExt cx="0" cy="0"/>
        </a:xfrm>
      </p:grpSpPr>
      <p:sp>
        <p:nvSpPr>
          <p:cNvPr id="18" name="Text Placeholder 6">
            <a:extLst>
              <a:ext uri="{FF2B5EF4-FFF2-40B4-BE49-F238E27FC236}">
                <a16:creationId xmlns:a16="http://schemas.microsoft.com/office/drawing/2014/main" id="{36E95F3E-B38E-4384-AF4D-75EA75C784C1}"/>
              </a:ext>
            </a:extLst>
          </p:cNvPr>
          <p:cNvSpPr>
            <a:spLocks noGrp="1"/>
          </p:cNvSpPr>
          <p:nvPr>
            <p:ph type="body" sz="quarter" idx="46"/>
          </p:nvPr>
        </p:nvSpPr>
        <p:spPr>
          <a:xfrm>
            <a:off x="4495800" y="2108199"/>
            <a:ext cx="2159000" cy="5130801"/>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Text Placeholder 6">
            <a:extLst>
              <a:ext uri="{FF2B5EF4-FFF2-40B4-BE49-F238E27FC236}">
                <a16:creationId xmlns:a16="http://schemas.microsoft.com/office/drawing/2014/main" id="{A72FDF02-0032-403D-A213-C2F2DE03DCD3}"/>
              </a:ext>
            </a:extLst>
          </p:cNvPr>
          <p:cNvSpPr>
            <a:spLocks noGrp="1"/>
          </p:cNvSpPr>
          <p:nvPr>
            <p:ph type="body" sz="quarter" idx="52"/>
          </p:nvPr>
        </p:nvSpPr>
        <p:spPr>
          <a:xfrm>
            <a:off x="2235201" y="2108200"/>
            <a:ext cx="2165362" cy="5130800"/>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Holder 3">
            <a:extLst>
              <a:ext uri="{FF2B5EF4-FFF2-40B4-BE49-F238E27FC236}">
                <a16:creationId xmlns:a16="http://schemas.microsoft.com/office/drawing/2014/main" id="{AC94D1E7-BAF6-4479-8242-4FF1BFDE3890}"/>
              </a:ext>
            </a:extLst>
          </p:cNvPr>
          <p:cNvSpPr>
            <a:spLocks noGrp="1"/>
          </p:cNvSpPr>
          <p:nvPr>
            <p:ph type="body" idx="10" hasCustomPrompt="1"/>
          </p:nvPr>
        </p:nvSpPr>
        <p:spPr>
          <a:xfrm>
            <a:off x="535990" y="543037"/>
            <a:ext cx="159284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cbreim.com</a:t>
            </a:r>
          </a:p>
        </p:txBody>
      </p:sp>
      <p:sp>
        <p:nvSpPr>
          <p:cNvPr id="26" name="Text Placeholder 8">
            <a:extLst>
              <a:ext uri="{FF2B5EF4-FFF2-40B4-BE49-F238E27FC236}">
                <a16:creationId xmlns:a16="http://schemas.microsoft.com/office/drawing/2014/main" id="{A65504C9-7B96-4D53-BC07-22359F5260AD}"/>
              </a:ext>
            </a:extLst>
          </p:cNvPr>
          <p:cNvSpPr>
            <a:spLocks noGrp="1"/>
          </p:cNvSpPr>
          <p:nvPr>
            <p:ph type="body" sz="quarter" idx="16" hasCustomPrompt="1"/>
          </p:nvPr>
        </p:nvSpPr>
        <p:spPr>
          <a:xfrm>
            <a:off x="546099" y="919454"/>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11" name="Text Placeholder 8">
            <a:extLst>
              <a:ext uri="{FF2B5EF4-FFF2-40B4-BE49-F238E27FC236}">
                <a16:creationId xmlns:a16="http://schemas.microsoft.com/office/drawing/2014/main" id="{A86765F9-EA8B-46E4-A801-61B477C10C7D}"/>
              </a:ext>
            </a:extLst>
          </p:cNvPr>
          <p:cNvSpPr>
            <a:spLocks noGrp="1"/>
          </p:cNvSpPr>
          <p:nvPr>
            <p:ph type="body" sz="quarter" idx="54" hasCustomPrompt="1"/>
          </p:nvPr>
        </p:nvSpPr>
        <p:spPr>
          <a:xfrm>
            <a:off x="2242444" y="7353300"/>
            <a:ext cx="4412355" cy="1981200"/>
          </a:xfrm>
        </p:spPr>
        <p:txBody>
          <a:bodyPr anchor="b"/>
          <a:lstStyle>
            <a:lvl1pPr>
              <a:spcAft>
                <a:spcPts val="0"/>
              </a:spcAft>
              <a:defRPr sz="800" b="0" cap="all" baseline="0">
                <a:latin typeface="Calibre Semibold" panose="020B0703030202060203" pitchFamily="34" charset="0"/>
              </a:defRPr>
            </a:lvl1pPr>
            <a:lvl2pPr>
              <a:spcBef>
                <a:spcPts val="300"/>
              </a:spcBef>
              <a:defRPr sz="700">
                <a:latin typeface="+mn-lt"/>
              </a:defRPr>
            </a:lvl2pPr>
            <a:lvl3pPr>
              <a:spcBef>
                <a:spcPts val="300"/>
              </a:spcBef>
              <a:defRPr sz="700">
                <a:latin typeface="+mn-lt"/>
              </a:defRPr>
            </a:lvl3pPr>
            <a:lvl4pPr>
              <a:spcBef>
                <a:spcPts val="300"/>
              </a:spcBef>
              <a:defRPr sz="700">
                <a:latin typeface="+mn-lt"/>
              </a:defRPr>
            </a:lvl4pPr>
            <a:lvl5pPr>
              <a:spcBef>
                <a:spcPts val="300"/>
              </a:spcBef>
              <a:defRPr sz="700" b="0">
                <a:latin typeface="Calibre Semibold" panose="020B0703030202060203" pitchFamily="34" charset="0"/>
              </a:defRPr>
            </a:lvl5pPr>
          </a:lstStyle>
          <a:p>
            <a:pPr lvl="0"/>
            <a:r>
              <a:rPr lang="en-US" dirty="0"/>
              <a:t>DISCLAIMER</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3" name="Straight Connector 12">
            <a:extLst>
              <a:ext uri="{FF2B5EF4-FFF2-40B4-BE49-F238E27FC236}">
                <a16:creationId xmlns:a16="http://schemas.microsoft.com/office/drawing/2014/main" id="{E665335E-601D-4C4E-886F-44F26EC408BC}"/>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60EE7CE4-46EE-4BE6-A8CA-B609CB28BD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
        <p:nvSpPr>
          <p:cNvPr id="15" name="Text Placeholder 5">
            <a:extLst>
              <a:ext uri="{FF2B5EF4-FFF2-40B4-BE49-F238E27FC236}">
                <a16:creationId xmlns:a16="http://schemas.microsoft.com/office/drawing/2014/main" id="{51B09832-6A9F-4903-BD05-9F0F1A0BEE1B}"/>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2"/>
            <a:r>
              <a:rPr lang="en-US" dirty="0"/>
              <a:t>Sources/Footnotes</a:t>
            </a:r>
          </a:p>
        </p:txBody>
      </p:sp>
    </p:spTree>
    <p:extLst>
      <p:ext uri="{BB962C8B-B14F-4D97-AF65-F5344CB8AC3E}">
        <p14:creationId xmlns:p14="http://schemas.microsoft.com/office/powerpoint/2010/main" val="3522644980"/>
      </p:ext>
    </p:extLst>
  </p:cSld>
  <p:clrMapOvr>
    <a:masterClrMapping/>
  </p:clrMapOvr>
  <p:extLst>
    <p:ext uri="{DCECCB84-F9BA-43D5-87BE-67443E8EF086}">
      <p15:sldGuideLst xmlns:p15="http://schemas.microsoft.com/office/powerpoint/2012/main"/>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Agenda 1">
    <p:bg>
      <p:bgPr>
        <a:solidFill>
          <a:schemeClr val="bg1"/>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CFD8C75B-4571-4204-9721-D215DB85F2E7}"/>
              </a:ext>
            </a:extLst>
          </p:cNvPr>
          <p:cNvSpPr>
            <a:spLocks noGrp="1"/>
          </p:cNvSpPr>
          <p:nvPr>
            <p:ph type="body" sz="quarter" idx="13"/>
          </p:nvPr>
        </p:nvSpPr>
        <p:spPr>
          <a:xfrm>
            <a:off x="2236502" y="3162300"/>
            <a:ext cx="3853148" cy="5651501"/>
          </a:xfrm>
        </p:spPr>
        <p:txBody>
          <a:bodyPr/>
          <a:lstStyle>
            <a:lvl1pPr>
              <a:spcBef>
                <a:spcPts val="564"/>
              </a:spcBef>
              <a:tabLst>
                <a:tab pos="337536" algn="l"/>
              </a:tabLst>
              <a:defRPr sz="18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7" name="Straight Connector 16">
            <a:extLst>
              <a:ext uri="{FF2B5EF4-FFF2-40B4-BE49-F238E27FC236}">
                <a16:creationId xmlns:a16="http://schemas.microsoft.com/office/drawing/2014/main" id="{9C34FC85-C878-4819-8850-C23FCAE68090}"/>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8" name="Text Placeholder 6">
            <a:extLst>
              <a:ext uri="{FF2B5EF4-FFF2-40B4-BE49-F238E27FC236}">
                <a16:creationId xmlns:a16="http://schemas.microsoft.com/office/drawing/2014/main" id="{578579D5-2D44-427A-8856-F020F00CED8A}"/>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3" name="Title 2">
            <a:extLst>
              <a:ext uri="{FF2B5EF4-FFF2-40B4-BE49-F238E27FC236}">
                <a16:creationId xmlns:a16="http://schemas.microsoft.com/office/drawing/2014/main" id="{126048B1-D186-4768-9820-E6BC2033866A}"/>
              </a:ext>
            </a:extLst>
          </p:cNvPr>
          <p:cNvSpPr>
            <a:spLocks noGrp="1"/>
          </p:cNvSpPr>
          <p:nvPr>
            <p:ph type="title" hasCustomPrompt="1"/>
          </p:nvPr>
        </p:nvSpPr>
        <p:spPr/>
        <p:txBody>
          <a:bodyPr/>
          <a:lstStyle>
            <a:lvl1pPr>
              <a:defRPr/>
            </a:lvl1pPr>
          </a:lstStyle>
          <a:p>
            <a:r>
              <a:rPr lang="en-US" dirty="0"/>
              <a:t>Contents</a:t>
            </a:r>
            <a:endParaRPr lang="en-GB" dirty="0"/>
          </a:p>
        </p:txBody>
      </p:sp>
    </p:spTree>
    <p:extLst>
      <p:ext uri="{BB962C8B-B14F-4D97-AF65-F5344CB8AC3E}">
        <p14:creationId xmlns:p14="http://schemas.microsoft.com/office/powerpoint/2010/main" val="358553684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ext Agenda 2">
    <p:bg>
      <p:bgPr>
        <a:solidFill>
          <a:schemeClr val="bg1"/>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CFD8C75B-4571-4204-9721-D215DB85F2E7}"/>
              </a:ext>
            </a:extLst>
          </p:cNvPr>
          <p:cNvSpPr>
            <a:spLocks noGrp="1"/>
          </p:cNvSpPr>
          <p:nvPr>
            <p:ph type="body" sz="quarter" idx="13"/>
          </p:nvPr>
        </p:nvSpPr>
        <p:spPr>
          <a:xfrm>
            <a:off x="2236502" y="3174869"/>
            <a:ext cx="3853148" cy="2502032"/>
          </a:xfrm>
        </p:spPr>
        <p:txBody>
          <a:bodyPr/>
          <a:lstStyle>
            <a:lvl1pPr>
              <a:spcBef>
                <a:spcPts val="564"/>
              </a:spcBef>
              <a:tabLst>
                <a:tab pos="337536" algn="l"/>
              </a:tabLst>
              <a:defRPr sz="18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7" name="Straight Connector 16">
            <a:extLst>
              <a:ext uri="{FF2B5EF4-FFF2-40B4-BE49-F238E27FC236}">
                <a16:creationId xmlns:a16="http://schemas.microsoft.com/office/drawing/2014/main" id="{9C34FC85-C878-4819-8850-C23FCAE68090}"/>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8" name="Text Placeholder 6">
            <a:extLst>
              <a:ext uri="{FF2B5EF4-FFF2-40B4-BE49-F238E27FC236}">
                <a16:creationId xmlns:a16="http://schemas.microsoft.com/office/drawing/2014/main" id="{578579D5-2D44-427A-8856-F020F00CED8A}"/>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3" name="Title 2">
            <a:extLst>
              <a:ext uri="{FF2B5EF4-FFF2-40B4-BE49-F238E27FC236}">
                <a16:creationId xmlns:a16="http://schemas.microsoft.com/office/drawing/2014/main" id="{126048B1-D186-4768-9820-E6BC2033866A}"/>
              </a:ext>
            </a:extLst>
          </p:cNvPr>
          <p:cNvSpPr>
            <a:spLocks noGrp="1"/>
          </p:cNvSpPr>
          <p:nvPr>
            <p:ph type="title" hasCustomPrompt="1"/>
          </p:nvPr>
        </p:nvSpPr>
        <p:spPr/>
        <p:txBody>
          <a:bodyPr/>
          <a:lstStyle>
            <a:lvl1pPr>
              <a:defRPr/>
            </a:lvl1pPr>
          </a:lstStyle>
          <a:p>
            <a:r>
              <a:rPr lang="en-US" dirty="0"/>
              <a:t>Contents</a:t>
            </a:r>
            <a:endParaRPr lang="en-GB" dirty="0"/>
          </a:p>
        </p:txBody>
      </p:sp>
      <p:sp>
        <p:nvSpPr>
          <p:cNvPr id="6" name="Text Placeholder 6">
            <a:extLst>
              <a:ext uri="{FF2B5EF4-FFF2-40B4-BE49-F238E27FC236}">
                <a16:creationId xmlns:a16="http://schemas.microsoft.com/office/drawing/2014/main" id="{8768427C-1444-48FA-901D-449984EB86D2}"/>
              </a:ext>
            </a:extLst>
          </p:cNvPr>
          <p:cNvSpPr>
            <a:spLocks noGrp="1"/>
          </p:cNvSpPr>
          <p:nvPr>
            <p:ph type="body" sz="quarter" idx="59" hasCustomPrompt="1"/>
          </p:nvPr>
        </p:nvSpPr>
        <p:spPr>
          <a:xfrm>
            <a:off x="2260406" y="7317438"/>
            <a:ext cx="1395095"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7" name="Picture Placeholder 4">
            <a:extLst>
              <a:ext uri="{FF2B5EF4-FFF2-40B4-BE49-F238E27FC236}">
                <a16:creationId xmlns:a16="http://schemas.microsoft.com/office/drawing/2014/main" id="{A1A8BD34-2483-4B39-89B3-1CC0850E734E}"/>
              </a:ext>
            </a:extLst>
          </p:cNvPr>
          <p:cNvSpPr>
            <a:spLocks noGrp="1"/>
          </p:cNvSpPr>
          <p:nvPr>
            <p:ph type="pic" sz="quarter" idx="63"/>
          </p:nvPr>
        </p:nvSpPr>
        <p:spPr>
          <a:xfrm>
            <a:off x="2260407" y="6317978"/>
            <a:ext cx="751078" cy="904327"/>
          </a:xfrm>
          <a:solidFill>
            <a:srgbClr val="D1D1D3"/>
          </a:solidFill>
        </p:spPr>
        <p:txBody>
          <a:bodyPr/>
          <a:lstStyle/>
          <a:p>
            <a:r>
              <a:rPr lang="en-US" dirty="0"/>
              <a:t>Click icon to add picture</a:t>
            </a:r>
            <a:endParaRPr lang="en-GB" dirty="0"/>
          </a:p>
        </p:txBody>
      </p:sp>
      <p:sp>
        <p:nvSpPr>
          <p:cNvPr id="8" name="Text Placeholder 6">
            <a:extLst>
              <a:ext uri="{FF2B5EF4-FFF2-40B4-BE49-F238E27FC236}">
                <a16:creationId xmlns:a16="http://schemas.microsoft.com/office/drawing/2014/main" id="{31AF1313-D87C-410D-B3B2-C6C048039896}"/>
              </a:ext>
            </a:extLst>
          </p:cNvPr>
          <p:cNvSpPr>
            <a:spLocks noGrp="1"/>
          </p:cNvSpPr>
          <p:nvPr>
            <p:ph type="body" sz="quarter" idx="64" hasCustomPrompt="1"/>
          </p:nvPr>
        </p:nvSpPr>
        <p:spPr>
          <a:xfrm>
            <a:off x="3762720" y="7331268"/>
            <a:ext cx="1395095"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10" name="Picture Placeholder 4">
            <a:extLst>
              <a:ext uri="{FF2B5EF4-FFF2-40B4-BE49-F238E27FC236}">
                <a16:creationId xmlns:a16="http://schemas.microsoft.com/office/drawing/2014/main" id="{EDB4EE84-75F0-4361-9126-379F56C6A060}"/>
              </a:ext>
            </a:extLst>
          </p:cNvPr>
          <p:cNvSpPr>
            <a:spLocks noGrp="1"/>
          </p:cNvSpPr>
          <p:nvPr>
            <p:ph type="pic" sz="quarter" idx="65"/>
          </p:nvPr>
        </p:nvSpPr>
        <p:spPr>
          <a:xfrm>
            <a:off x="3762720" y="6325917"/>
            <a:ext cx="752285" cy="905780"/>
          </a:xfrm>
          <a:solidFill>
            <a:srgbClr val="D1D1D3"/>
          </a:solidFill>
        </p:spPr>
        <p:txBody>
          <a:bodyPr/>
          <a:lstStyle/>
          <a:p>
            <a:r>
              <a:rPr lang="en-US"/>
              <a:t>Click icon to add picture</a:t>
            </a:r>
            <a:endParaRPr lang="en-GB"/>
          </a:p>
        </p:txBody>
      </p:sp>
      <p:sp>
        <p:nvSpPr>
          <p:cNvPr id="11" name="Text Placeholder 6">
            <a:extLst>
              <a:ext uri="{FF2B5EF4-FFF2-40B4-BE49-F238E27FC236}">
                <a16:creationId xmlns:a16="http://schemas.microsoft.com/office/drawing/2014/main" id="{666659AB-7C64-4263-94C6-34211C64D228}"/>
              </a:ext>
            </a:extLst>
          </p:cNvPr>
          <p:cNvSpPr>
            <a:spLocks noGrp="1"/>
          </p:cNvSpPr>
          <p:nvPr>
            <p:ph type="body" sz="quarter" idx="66" hasCustomPrompt="1"/>
          </p:nvPr>
        </p:nvSpPr>
        <p:spPr>
          <a:xfrm>
            <a:off x="5265033" y="7323328"/>
            <a:ext cx="1395095" cy="510220"/>
          </a:xfrm>
        </p:spPr>
        <p:txBody>
          <a:bodyPr/>
          <a:lstStyle>
            <a:lvl1pPr>
              <a:spcAft>
                <a:spcPts val="0"/>
              </a:spcAft>
              <a:defRPr sz="900" cap="all" baseline="0">
                <a:latin typeface="Calibre-Light" panose="020B0303030202060203" pitchFamily="34" charset="0"/>
              </a:defRPr>
            </a:lvl1pPr>
            <a:lvl2pPr>
              <a:spcBef>
                <a:spcPts val="0"/>
              </a:spcBef>
              <a:spcAft>
                <a:spcPts val="400"/>
              </a:spcAft>
              <a:defRPr sz="1050" cap="all" baseline="0"/>
            </a:lvl2pPr>
            <a:lvl3pPr>
              <a:spcBef>
                <a:spcPts val="0"/>
              </a:spcBef>
              <a:spcAft>
                <a:spcPts val="0"/>
              </a:spcAft>
              <a:defRPr/>
            </a:lvl3pPr>
          </a:lstStyle>
          <a:p>
            <a:pPr lvl="0"/>
            <a:r>
              <a:rPr lang="en-US" dirty="0"/>
              <a:t>FUND MANAGER</a:t>
            </a:r>
          </a:p>
          <a:p>
            <a:pPr lvl="1"/>
            <a:r>
              <a:rPr lang="en-US" dirty="0"/>
              <a:t>Name</a:t>
            </a:r>
          </a:p>
          <a:p>
            <a:pPr lvl="2"/>
            <a:r>
              <a:rPr lang="en-US" dirty="0"/>
              <a:t>Contact details</a:t>
            </a:r>
          </a:p>
        </p:txBody>
      </p:sp>
      <p:sp>
        <p:nvSpPr>
          <p:cNvPr id="12" name="Picture Placeholder 4">
            <a:extLst>
              <a:ext uri="{FF2B5EF4-FFF2-40B4-BE49-F238E27FC236}">
                <a16:creationId xmlns:a16="http://schemas.microsoft.com/office/drawing/2014/main" id="{3E4DE08A-84C2-41CD-AD52-A59BEE8C88B6}"/>
              </a:ext>
            </a:extLst>
          </p:cNvPr>
          <p:cNvSpPr>
            <a:spLocks noGrp="1"/>
          </p:cNvSpPr>
          <p:nvPr>
            <p:ph type="pic" sz="quarter" idx="67"/>
          </p:nvPr>
        </p:nvSpPr>
        <p:spPr>
          <a:xfrm>
            <a:off x="5236897" y="6333218"/>
            <a:ext cx="752287" cy="905782"/>
          </a:xfrm>
          <a:solidFill>
            <a:srgbClr val="D1D1D3"/>
          </a:solidFill>
        </p:spPr>
        <p:txBody>
          <a:bodyPr/>
          <a:lstStyle/>
          <a:p>
            <a:r>
              <a:rPr lang="en-US"/>
              <a:t>Click icon to add picture</a:t>
            </a:r>
            <a:endParaRPr lang="en-GB"/>
          </a:p>
        </p:txBody>
      </p:sp>
    </p:spTree>
    <p:extLst>
      <p:ext uri="{BB962C8B-B14F-4D97-AF65-F5344CB8AC3E}">
        <p14:creationId xmlns:p14="http://schemas.microsoft.com/office/powerpoint/2010/main" val="221959674"/>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xt Agenda 3">
    <p:bg>
      <p:bgPr>
        <a:solidFill>
          <a:schemeClr val="bg1"/>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CFD8C75B-4571-4204-9721-D215DB85F2E7}"/>
              </a:ext>
            </a:extLst>
          </p:cNvPr>
          <p:cNvSpPr>
            <a:spLocks noGrp="1"/>
          </p:cNvSpPr>
          <p:nvPr>
            <p:ph type="body" sz="quarter" idx="13"/>
          </p:nvPr>
        </p:nvSpPr>
        <p:spPr>
          <a:xfrm>
            <a:off x="2236788" y="3682999"/>
            <a:ext cx="3852862" cy="5130801"/>
          </a:xfrm>
        </p:spPr>
        <p:txBody>
          <a:bodyPr/>
          <a:lstStyle>
            <a:lvl1pPr>
              <a:spcBef>
                <a:spcPts val="564"/>
              </a:spcBef>
              <a:tabLst>
                <a:tab pos="337536" algn="l"/>
              </a:tabLst>
              <a:defRPr sz="1693"/>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itle 3">
            <a:extLst>
              <a:ext uri="{FF2B5EF4-FFF2-40B4-BE49-F238E27FC236}">
                <a16:creationId xmlns:a16="http://schemas.microsoft.com/office/drawing/2014/main" id="{32315A65-B897-4E5F-8B3F-066DA908886A}"/>
              </a:ext>
            </a:extLst>
          </p:cNvPr>
          <p:cNvSpPr>
            <a:spLocks noGrp="1"/>
          </p:cNvSpPr>
          <p:nvPr>
            <p:ph type="title" hasCustomPrompt="1"/>
          </p:nvPr>
        </p:nvSpPr>
        <p:spPr>
          <a:xfrm>
            <a:off x="539750" y="3079613"/>
            <a:ext cx="1636084" cy="523876"/>
          </a:xfrm>
        </p:spPr>
        <p:txBody>
          <a:bodyPr/>
          <a:lstStyle>
            <a:lvl1pPr>
              <a:defRPr sz="3011"/>
            </a:lvl1pPr>
          </a:lstStyle>
          <a:p>
            <a:r>
              <a:rPr lang="en-US" dirty="0"/>
              <a:t>Contents</a:t>
            </a:r>
            <a:endParaRPr lang="en-GB" dirty="0"/>
          </a:p>
        </p:txBody>
      </p:sp>
      <p:cxnSp>
        <p:nvCxnSpPr>
          <p:cNvPr id="10" name="Straight Connector 9">
            <a:extLst>
              <a:ext uri="{FF2B5EF4-FFF2-40B4-BE49-F238E27FC236}">
                <a16:creationId xmlns:a16="http://schemas.microsoft.com/office/drawing/2014/main" id="{2893D709-E754-470C-BA60-A46DB66E4AD4}"/>
              </a:ext>
            </a:extLst>
          </p:cNvPr>
          <p:cNvCxnSpPr>
            <a:cxnSpLocks/>
          </p:cNvCxnSpPr>
          <p:nvPr userDrawn="1"/>
        </p:nvCxnSpPr>
        <p:spPr>
          <a:xfrm>
            <a:off x="2256510" y="3312619"/>
            <a:ext cx="4913148"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4509993"/>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ext Agenda 4">
    <p:bg>
      <p:bgPr>
        <a:solidFill>
          <a:schemeClr val="bg1"/>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CFD8C75B-4571-4204-9721-D215DB85F2E7}"/>
              </a:ext>
            </a:extLst>
          </p:cNvPr>
          <p:cNvSpPr>
            <a:spLocks noGrp="1"/>
          </p:cNvSpPr>
          <p:nvPr>
            <p:ph type="body" sz="quarter" idx="13"/>
          </p:nvPr>
        </p:nvSpPr>
        <p:spPr>
          <a:xfrm>
            <a:off x="3933825" y="3159126"/>
            <a:ext cx="3235834" cy="5789640"/>
          </a:xfrm>
        </p:spPr>
        <p:txBody>
          <a:bodyPr/>
          <a:lstStyle>
            <a:lvl1pPr>
              <a:spcBef>
                <a:spcPts val="564"/>
              </a:spcBef>
              <a:tabLst>
                <a:tab pos="337536" algn="l"/>
              </a:tabLst>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itle 3">
            <a:extLst>
              <a:ext uri="{FF2B5EF4-FFF2-40B4-BE49-F238E27FC236}">
                <a16:creationId xmlns:a16="http://schemas.microsoft.com/office/drawing/2014/main" id="{32315A65-B897-4E5F-8B3F-066DA908886A}"/>
              </a:ext>
            </a:extLst>
          </p:cNvPr>
          <p:cNvSpPr>
            <a:spLocks noGrp="1"/>
          </p:cNvSpPr>
          <p:nvPr>
            <p:ph type="title" hasCustomPrompt="1"/>
          </p:nvPr>
        </p:nvSpPr>
        <p:spPr>
          <a:xfrm>
            <a:off x="539750" y="3079616"/>
            <a:ext cx="1589088" cy="1290471"/>
          </a:xfrm>
        </p:spPr>
        <p:txBody>
          <a:bodyPr/>
          <a:lstStyle>
            <a:lvl1pPr>
              <a:defRPr sz="3011"/>
            </a:lvl1pPr>
          </a:lstStyle>
          <a:p>
            <a:r>
              <a:rPr lang="en-US" dirty="0"/>
              <a:t>Contents</a:t>
            </a:r>
            <a:endParaRPr lang="en-GB" dirty="0"/>
          </a:p>
        </p:txBody>
      </p:sp>
      <p:cxnSp>
        <p:nvCxnSpPr>
          <p:cNvPr id="7" name="Straight Connector 6">
            <a:extLst>
              <a:ext uri="{FF2B5EF4-FFF2-40B4-BE49-F238E27FC236}">
                <a16:creationId xmlns:a16="http://schemas.microsoft.com/office/drawing/2014/main" id="{2917F254-6E6F-4BD9-8D80-E56D0200F942}"/>
              </a:ext>
            </a:extLst>
          </p:cNvPr>
          <p:cNvCxnSpPr>
            <a:cxnSpLocks/>
          </p:cNvCxnSpPr>
          <p:nvPr userDrawn="1"/>
        </p:nvCxnSpPr>
        <p:spPr>
          <a:xfrm>
            <a:off x="2256510" y="3312622"/>
            <a:ext cx="100421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0700458"/>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Agenda 1">
    <p:bg>
      <p:bgPr>
        <a:solidFill>
          <a:schemeClr val="bg1"/>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CFD8C75B-4571-4204-9721-D215DB85F2E7}"/>
              </a:ext>
            </a:extLst>
          </p:cNvPr>
          <p:cNvSpPr>
            <a:spLocks noGrp="1"/>
          </p:cNvSpPr>
          <p:nvPr>
            <p:ph type="body" sz="quarter" idx="13"/>
          </p:nvPr>
        </p:nvSpPr>
        <p:spPr>
          <a:xfrm>
            <a:off x="2242446" y="6232939"/>
            <a:ext cx="4979091" cy="3104735"/>
          </a:xfrm>
        </p:spPr>
        <p:txBody>
          <a:bodyPr/>
          <a:lstStyle>
            <a:lvl1pPr>
              <a:spcBef>
                <a:spcPts val="564"/>
              </a:spcBef>
              <a:spcAft>
                <a:spcPts val="0"/>
              </a:spcAft>
              <a:tabLst>
                <a:tab pos="337536" algn="l"/>
              </a:tabLst>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itle 3">
            <a:extLst>
              <a:ext uri="{FF2B5EF4-FFF2-40B4-BE49-F238E27FC236}">
                <a16:creationId xmlns:a16="http://schemas.microsoft.com/office/drawing/2014/main" id="{32315A65-B897-4E5F-8B3F-066DA908886A}"/>
              </a:ext>
            </a:extLst>
          </p:cNvPr>
          <p:cNvSpPr>
            <a:spLocks noGrp="1"/>
          </p:cNvSpPr>
          <p:nvPr>
            <p:ph type="title" hasCustomPrompt="1"/>
          </p:nvPr>
        </p:nvSpPr>
        <p:spPr>
          <a:xfrm>
            <a:off x="539750" y="3083340"/>
            <a:ext cx="1589088" cy="1330918"/>
          </a:xfrm>
        </p:spPr>
        <p:txBody>
          <a:bodyPr/>
          <a:lstStyle>
            <a:lvl1pPr>
              <a:defRPr sz="3011"/>
            </a:lvl1pPr>
          </a:lstStyle>
          <a:p>
            <a:r>
              <a:rPr lang="en-US" dirty="0"/>
              <a:t>Contents</a:t>
            </a:r>
            <a:endParaRPr lang="en-GB" dirty="0"/>
          </a:p>
        </p:txBody>
      </p:sp>
      <p:sp>
        <p:nvSpPr>
          <p:cNvPr id="6" name="Picture Placeholder 5">
            <a:extLst>
              <a:ext uri="{FF2B5EF4-FFF2-40B4-BE49-F238E27FC236}">
                <a16:creationId xmlns:a16="http://schemas.microsoft.com/office/drawing/2014/main" id="{310FA055-4E27-41AC-BB89-ECC3CBF50A16}"/>
              </a:ext>
            </a:extLst>
          </p:cNvPr>
          <p:cNvSpPr>
            <a:spLocks noGrp="1"/>
          </p:cNvSpPr>
          <p:nvPr>
            <p:ph type="pic" sz="quarter" idx="16"/>
          </p:nvPr>
        </p:nvSpPr>
        <p:spPr>
          <a:xfrm>
            <a:off x="2236788" y="540630"/>
            <a:ext cx="3286125" cy="5129920"/>
          </a:xfrm>
          <a:solidFill>
            <a:schemeClr val="bg1">
              <a:lumMod val="95000"/>
            </a:schemeClr>
          </a:solidFill>
          <a:ln>
            <a:noFill/>
          </a:ln>
        </p:spPr>
        <p:txBody>
          <a:bodyPr/>
          <a:lstStyle/>
          <a:p>
            <a:r>
              <a:rPr lang="en-US"/>
              <a:t>Click icon to add picture</a:t>
            </a:r>
            <a:endParaRPr lang="en-GB"/>
          </a:p>
        </p:txBody>
      </p:sp>
    </p:spTree>
    <p:extLst>
      <p:ext uri="{BB962C8B-B14F-4D97-AF65-F5344CB8AC3E}">
        <p14:creationId xmlns:p14="http://schemas.microsoft.com/office/powerpoint/2010/main" val="3080130273"/>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Agenda 2">
    <p:bg>
      <p:bgPr>
        <a:solidFill>
          <a:schemeClr val="bg1"/>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CFD8C75B-4571-4204-9721-D215DB85F2E7}"/>
              </a:ext>
            </a:extLst>
          </p:cNvPr>
          <p:cNvSpPr>
            <a:spLocks noGrp="1"/>
          </p:cNvSpPr>
          <p:nvPr>
            <p:ph type="body" sz="quarter" idx="13"/>
          </p:nvPr>
        </p:nvSpPr>
        <p:spPr>
          <a:xfrm>
            <a:off x="2236788" y="5698436"/>
            <a:ext cx="4983161" cy="3097697"/>
          </a:xfrm>
        </p:spPr>
        <p:txBody>
          <a:bodyPr/>
          <a:lstStyle>
            <a:lvl1pPr>
              <a:spcBef>
                <a:spcPts val="564"/>
              </a:spcBef>
              <a:spcAft>
                <a:spcPts val="0"/>
              </a:spcAft>
              <a:tabLst>
                <a:tab pos="337536" algn="l"/>
              </a:tabLst>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itle 3">
            <a:extLst>
              <a:ext uri="{FF2B5EF4-FFF2-40B4-BE49-F238E27FC236}">
                <a16:creationId xmlns:a16="http://schemas.microsoft.com/office/drawing/2014/main" id="{32315A65-B897-4E5F-8B3F-066DA908886A}"/>
              </a:ext>
            </a:extLst>
          </p:cNvPr>
          <p:cNvSpPr>
            <a:spLocks noGrp="1"/>
          </p:cNvSpPr>
          <p:nvPr>
            <p:ph type="title" hasCustomPrompt="1"/>
          </p:nvPr>
        </p:nvSpPr>
        <p:spPr>
          <a:xfrm>
            <a:off x="539750" y="3080913"/>
            <a:ext cx="1589088" cy="997626"/>
          </a:xfrm>
        </p:spPr>
        <p:txBody>
          <a:bodyPr/>
          <a:lstStyle>
            <a:lvl1pPr>
              <a:defRPr sz="3011"/>
            </a:lvl1pPr>
          </a:lstStyle>
          <a:p>
            <a:r>
              <a:rPr lang="en-US" dirty="0"/>
              <a:t>Contents</a:t>
            </a:r>
            <a:endParaRPr lang="en-GB" dirty="0"/>
          </a:p>
        </p:txBody>
      </p:sp>
      <p:sp>
        <p:nvSpPr>
          <p:cNvPr id="6" name="Picture Placeholder 5">
            <a:extLst>
              <a:ext uri="{FF2B5EF4-FFF2-40B4-BE49-F238E27FC236}">
                <a16:creationId xmlns:a16="http://schemas.microsoft.com/office/drawing/2014/main" id="{310FA055-4E27-41AC-BB89-ECC3CBF50A16}"/>
              </a:ext>
            </a:extLst>
          </p:cNvPr>
          <p:cNvSpPr>
            <a:spLocks noGrp="1"/>
          </p:cNvSpPr>
          <p:nvPr>
            <p:ph type="pic" sz="quarter" idx="16"/>
          </p:nvPr>
        </p:nvSpPr>
        <p:spPr>
          <a:xfrm>
            <a:off x="2236788" y="2111375"/>
            <a:ext cx="4984749" cy="3035300"/>
          </a:xfrm>
          <a:solidFill>
            <a:schemeClr val="bg1">
              <a:lumMod val="95000"/>
            </a:schemeClr>
          </a:solidFill>
          <a:ln>
            <a:noFill/>
          </a:ln>
        </p:spPr>
        <p:txBody>
          <a:bodyPr/>
          <a:lstStyle/>
          <a:p>
            <a:r>
              <a:rPr lang="en-US"/>
              <a:t>Click icon to add picture</a:t>
            </a:r>
            <a:endParaRPr lang="en-GB"/>
          </a:p>
        </p:txBody>
      </p:sp>
    </p:spTree>
    <p:extLst>
      <p:ext uri="{BB962C8B-B14F-4D97-AF65-F5344CB8AC3E}">
        <p14:creationId xmlns:p14="http://schemas.microsoft.com/office/powerpoint/2010/main" val="2743708079"/>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ext Agenda Dark">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DE07B4-6964-4EBC-BD92-9649EFF3DBE6}"/>
              </a:ext>
            </a:extLst>
          </p:cNvPr>
          <p:cNvSpPr/>
          <p:nvPr userDrawn="1"/>
        </p:nvSpPr>
        <p:spPr>
          <a:xfrm>
            <a:off x="332488" y="321093"/>
            <a:ext cx="7112887" cy="92801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9" name="Text Placeholder 8">
            <a:extLst>
              <a:ext uri="{FF2B5EF4-FFF2-40B4-BE49-F238E27FC236}">
                <a16:creationId xmlns:a16="http://schemas.microsoft.com/office/drawing/2014/main" id="{CFD8C75B-4571-4204-9721-D215DB85F2E7}"/>
              </a:ext>
            </a:extLst>
          </p:cNvPr>
          <p:cNvSpPr>
            <a:spLocks noGrp="1"/>
          </p:cNvSpPr>
          <p:nvPr>
            <p:ph type="body" sz="quarter" idx="13"/>
          </p:nvPr>
        </p:nvSpPr>
        <p:spPr>
          <a:xfrm>
            <a:off x="2236502" y="3162300"/>
            <a:ext cx="3853148" cy="5651500"/>
          </a:xfrm>
        </p:spPr>
        <p:txBody>
          <a:bodyPr/>
          <a:lstStyle>
            <a:lvl1pPr>
              <a:spcBef>
                <a:spcPts val="564"/>
              </a:spcBef>
              <a:tabLst>
                <a:tab pos="337536" algn="l"/>
              </a:tabLst>
              <a:defRPr sz="1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itle 4">
            <a:extLst>
              <a:ext uri="{FF2B5EF4-FFF2-40B4-BE49-F238E27FC236}">
                <a16:creationId xmlns:a16="http://schemas.microsoft.com/office/drawing/2014/main" id="{B5009FCB-ADEB-41A0-85C0-ADD215EA283C}"/>
              </a:ext>
            </a:extLst>
          </p:cNvPr>
          <p:cNvSpPr>
            <a:spLocks noGrp="1"/>
          </p:cNvSpPr>
          <p:nvPr>
            <p:ph type="title" hasCustomPrompt="1"/>
          </p:nvPr>
        </p:nvSpPr>
        <p:spPr/>
        <p:txBody>
          <a:bodyPr/>
          <a:lstStyle>
            <a:lvl1pPr>
              <a:defRPr>
                <a:solidFill>
                  <a:schemeClr val="bg1"/>
                </a:solidFill>
              </a:defRPr>
            </a:lvl1pPr>
          </a:lstStyle>
          <a:p>
            <a:r>
              <a:rPr lang="en-US" dirty="0"/>
              <a:t>Contents</a:t>
            </a:r>
            <a:endParaRPr lang="en-GB" dirty="0"/>
          </a:p>
        </p:txBody>
      </p:sp>
      <p:cxnSp>
        <p:nvCxnSpPr>
          <p:cNvPr id="10" name="Straight Connector 9">
            <a:extLst>
              <a:ext uri="{FF2B5EF4-FFF2-40B4-BE49-F238E27FC236}">
                <a16:creationId xmlns:a16="http://schemas.microsoft.com/office/drawing/2014/main" id="{804F354C-A2DB-46BD-AE41-B016F7AB2F58}"/>
              </a:ext>
            </a:extLst>
          </p:cNvPr>
          <p:cNvCxnSpPr>
            <a:cxnSpLocks/>
          </p:cNvCxnSpPr>
          <p:nvPr userDrawn="1"/>
        </p:nvCxnSpPr>
        <p:spPr>
          <a:xfrm flipH="1">
            <a:off x="2255696" y="583860"/>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12AB3055-AC7C-4F46-A890-624688DB2587}"/>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solidFill>
                  <a:schemeClr val="bg1"/>
                </a:solidFill>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3047415335"/>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ext Section Opener 1">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6E83FC9-C926-41A5-A61C-1ACA284A1776}"/>
              </a:ext>
            </a:extLst>
          </p:cNvPr>
          <p:cNvSpPr/>
          <p:nvPr userDrawn="1"/>
        </p:nvSpPr>
        <p:spPr>
          <a:xfrm>
            <a:off x="332488" y="321093"/>
            <a:ext cx="7112887" cy="92801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cxnSp>
        <p:nvCxnSpPr>
          <p:cNvPr id="12" name="Straight Connector 11">
            <a:extLst>
              <a:ext uri="{FF2B5EF4-FFF2-40B4-BE49-F238E27FC236}">
                <a16:creationId xmlns:a16="http://schemas.microsoft.com/office/drawing/2014/main" id="{8A9ECD61-ED7B-49FC-8FEC-E9337C05843A}"/>
              </a:ext>
            </a:extLst>
          </p:cNvPr>
          <p:cNvCxnSpPr>
            <a:cxnSpLocks/>
          </p:cNvCxnSpPr>
          <p:nvPr/>
        </p:nvCxnSpPr>
        <p:spPr>
          <a:xfrm flipH="1">
            <a:off x="3085410" y="6005710"/>
            <a:ext cx="475912"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10" name="Title 9">
            <a:extLst>
              <a:ext uri="{FF2B5EF4-FFF2-40B4-BE49-F238E27FC236}">
                <a16:creationId xmlns:a16="http://schemas.microsoft.com/office/drawing/2014/main" id="{7FB38A9F-8015-4521-AE4E-20BA353E6D7F}"/>
              </a:ext>
            </a:extLst>
          </p:cNvPr>
          <p:cNvSpPr>
            <a:spLocks noGrp="1"/>
          </p:cNvSpPr>
          <p:nvPr>
            <p:ph type="title" hasCustomPrompt="1"/>
          </p:nvPr>
        </p:nvSpPr>
        <p:spPr>
          <a:xfrm>
            <a:off x="3933824" y="5752941"/>
            <a:ext cx="2720975" cy="2425366"/>
          </a:xfrm>
        </p:spPr>
        <p:txBody>
          <a:bodyPr anchor="t"/>
          <a:lstStyle>
            <a:lvl1pPr>
              <a:defRPr sz="3763" b="0">
                <a:solidFill>
                  <a:schemeClr val="bg1">
                    <a:alpha val="80000"/>
                  </a:schemeClr>
                </a:solidFill>
              </a:defRPr>
            </a:lvl1pPr>
          </a:lstStyle>
          <a:p>
            <a:r>
              <a:rPr lang="en-US" dirty="0"/>
              <a:t>Section title here</a:t>
            </a:r>
            <a:endParaRPr lang="en-GB" dirty="0"/>
          </a:p>
        </p:txBody>
      </p:sp>
      <p:sp>
        <p:nvSpPr>
          <p:cNvPr id="7" name="Text Placeholder 2">
            <a:extLst>
              <a:ext uri="{FF2B5EF4-FFF2-40B4-BE49-F238E27FC236}">
                <a16:creationId xmlns:a16="http://schemas.microsoft.com/office/drawing/2014/main" id="{3CEE43AE-91A9-4FCE-B4E7-BF4A26C91C1F}"/>
              </a:ext>
            </a:extLst>
          </p:cNvPr>
          <p:cNvSpPr>
            <a:spLocks noGrp="1"/>
          </p:cNvSpPr>
          <p:nvPr>
            <p:ph type="body" sz="quarter" idx="10" hasCustomPrompt="1"/>
          </p:nvPr>
        </p:nvSpPr>
        <p:spPr>
          <a:xfrm>
            <a:off x="2255695" y="5667571"/>
            <a:ext cx="1229386" cy="537108"/>
          </a:xfrm>
        </p:spPr>
        <p:txBody>
          <a:bodyPr anchor="ctr"/>
          <a:lstStyle>
            <a:lvl1pPr>
              <a:defRPr sz="5645">
                <a:solidFill>
                  <a:schemeClr val="bg1">
                    <a:alpha val="80000"/>
                  </a:schemeClr>
                </a:solidFill>
              </a:defRPr>
            </a:lvl1pPr>
          </a:lstStyle>
          <a:p>
            <a:pPr lvl="0"/>
            <a:r>
              <a:rPr lang="en-US" dirty="0"/>
              <a:t>2</a:t>
            </a:r>
          </a:p>
        </p:txBody>
      </p:sp>
      <p:sp>
        <p:nvSpPr>
          <p:cNvPr id="8" name="Picture Placeholder 7">
            <a:extLst>
              <a:ext uri="{FF2B5EF4-FFF2-40B4-BE49-F238E27FC236}">
                <a16:creationId xmlns:a16="http://schemas.microsoft.com/office/drawing/2014/main" id="{45D156F5-BF7C-40CC-BFA1-DDFDEE618AFE}"/>
              </a:ext>
            </a:extLst>
          </p:cNvPr>
          <p:cNvSpPr>
            <a:spLocks noGrp="1"/>
          </p:cNvSpPr>
          <p:nvPr>
            <p:ph type="pic" sz="quarter" idx="13"/>
          </p:nvPr>
        </p:nvSpPr>
        <p:spPr>
          <a:xfrm>
            <a:off x="539750" y="540629"/>
            <a:ext cx="6680200" cy="4082171"/>
          </a:xfrm>
        </p:spPr>
        <p:txBody>
          <a:bodyPr/>
          <a:lstStyle/>
          <a:p>
            <a:r>
              <a:rPr lang="en-US"/>
              <a:t>Click icon to add picture</a:t>
            </a:r>
            <a:endParaRPr lang="en-GB" dirty="0"/>
          </a:p>
        </p:txBody>
      </p:sp>
    </p:spTree>
    <p:extLst>
      <p:ext uri="{BB962C8B-B14F-4D97-AF65-F5344CB8AC3E}">
        <p14:creationId xmlns:p14="http://schemas.microsoft.com/office/powerpoint/2010/main" val="8669318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 Section Opener 2">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2ECE15-122C-4BE7-A156-FBB480DE9B5A}"/>
              </a:ext>
            </a:extLst>
          </p:cNvPr>
          <p:cNvSpPr/>
          <p:nvPr userDrawn="1"/>
        </p:nvSpPr>
        <p:spPr>
          <a:xfrm>
            <a:off x="332488" y="321093"/>
            <a:ext cx="7112887" cy="92801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10" name="Title 9">
            <a:extLst>
              <a:ext uri="{FF2B5EF4-FFF2-40B4-BE49-F238E27FC236}">
                <a16:creationId xmlns:a16="http://schemas.microsoft.com/office/drawing/2014/main" id="{7FB38A9F-8015-4521-AE4E-20BA353E6D7F}"/>
              </a:ext>
            </a:extLst>
          </p:cNvPr>
          <p:cNvSpPr>
            <a:spLocks noGrp="1"/>
          </p:cNvSpPr>
          <p:nvPr>
            <p:ph type="title" hasCustomPrompt="1"/>
          </p:nvPr>
        </p:nvSpPr>
        <p:spPr>
          <a:xfrm>
            <a:off x="2239618" y="4588140"/>
            <a:ext cx="3850032" cy="4333410"/>
          </a:xfrm>
        </p:spPr>
        <p:txBody>
          <a:bodyPr anchor="t"/>
          <a:lstStyle>
            <a:lvl1pPr>
              <a:lnSpc>
                <a:spcPct val="90000"/>
              </a:lnSpc>
              <a:defRPr sz="5080" b="0">
                <a:solidFill>
                  <a:schemeClr val="bg1">
                    <a:alpha val="80000"/>
                  </a:schemeClr>
                </a:solidFill>
              </a:defRPr>
            </a:lvl1pPr>
          </a:lstStyle>
          <a:p>
            <a:r>
              <a:rPr lang="en-US" dirty="0"/>
              <a:t>Section Title here</a:t>
            </a:r>
            <a:endParaRPr lang="en-GB" dirty="0"/>
          </a:p>
        </p:txBody>
      </p:sp>
      <p:sp>
        <p:nvSpPr>
          <p:cNvPr id="7" name="Text Placeholder 2">
            <a:extLst>
              <a:ext uri="{FF2B5EF4-FFF2-40B4-BE49-F238E27FC236}">
                <a16:creationId xmlns:a16="http://schemas.microsoft.com/office/drawing/2014/main" id="{3CEE43AE-91A9-4FCE-B4E7-BF4A26C91C1F}"/>
              </a:ext>
            </a:extLst>
          </p:cNvPr>
          <p:cNvSpPr>
            <a:spLocks noGrp="1"/>
          </p:cNvSpPr>
          <p:nvPr>
            <p:ph type="body" sz="quarter" idx="10" hasCustomPrompt="1"/>
          </p:nvPr>
        </p:nvSpPr>
        <p:spPr>
          <a:xfrm>
            <a:off x="1894870" y="1019643"/>
            <a:ext cx="1636040" cy="3381970"/>
          </a:xfrm>
        </p:spPr>
        <p:txBody>
          <a:bodyPr anchor="t"/>
          <a:lstStyle>
            <a:lvl1pPr algn="r">
              <a:defRPr sz="24367">
                <a:solidFill>
                  <a:schemeClr val="bg1">
                    <a:alpha val="80000"/>
                  </a:schemeClr>
                </a:solidFill>
              </a:defRPr>
            </a:lvl1pPr>
          </a:lstStyle>
          <a:p>
            <a:pPr lvl="0"/>
            <a:r>
              <a:rPr lang="en-US" dirty="0"/>
              <a:t>2</a:t>
            </a:r>
          </a:p>
        </p:txBody>
      </p:sp>
    </p:spTree>
    <p:extLst>
      <p:ext uri="{BB962C8B-B14F-4D97-AF65-F5344CB8AC3E}">
        <p14:creationId xmlns:p14="http://schemas.microsoft.com/office/powerpoint/2010/main" val="172903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 Cover 05">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rot="16200000">
            <a:off x="-1177685" y="3201998"/>
            <a:ext cx="7802652" cy="4573654"/>
          </a:xfrm>
        </p:spPr>
        <p:txBody>
          <a:bodyPr/>
          <a:lstStyle>
            <a:lvl1pPr>
              <a:lnSpc>
                <a:spcPct val="80000"/>
              </a:lnSpc>
              <a:defRPr sz="11572">
                <a:solidFill>
                  <a:schemeClr val="tx1"/>
                </a:solidFill>
              </a:defRPr>
            </a:lvl1pPr>
          </a:lstStyle>
          <a:p>
            <a:r>
              <a:rPr lang="en-US" dirty="0"/>
              <a:t>Click to edit Master title style</a:t>
            </a:r>
            <a:endParaRPr lang="en-GB" dirty="0"/>
          </a:p>
        </p:txBody>
      </p:sp>
      <p:sp>
        <p:nvSpPr>
          <p:cNvPr id="11" name="Holder 3">
            <a:extLst>
              <a:ext uri="{FF2B5EF4-FFF2-40B4-BE49-F238E27FC236}">
                <a16:creationId xmlns:a16="http://schemas.microsoft.com/office/drawing/2014/main" id="{9867392E-8537-4232-A02E-87B63858B1FC}"/>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2" name="Text Placeholder 8">
            <a:extLst>
              <a:ext uri="{FF2B5EF4-FFF2-40B4-BE49-F238E27FC236}">
                <a16:creationId xmlns:a16="http://schemas.microsoft.com/office/drawing/2014/main" id="{AC11D9B7-9795-4D60-9738-6F5A81057733}"/>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cxnSp>
        <p:nvCxnSpPr>
          <p:cNvPr id="7" name="Straight Connector 6">
            <a:extLst>
              <a:ext uri="{FF2B5EF4-FFF2-40B4-BE49-F238E27FC236}">
                <a16:creationId xmlns:a16="http://schemas.microsoft.com/office/drawing/2014/main" id="{4ADB27D0-9F43-4867-8178-553D8B66CC79}"/>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1729F8C-B751-4DFC-85AD-AB663A1A3BC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Tree>
    <p:extLst>
      <p:ext uri="{BB962C8B-B14F-4D97-AF65-F5344CB8AC3E}">
        <p14:creationId xmlns:p14="http://schemas.microsoft.com/office/powerpoint/2010/main" val="375138486"/>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ext Section Opener 3">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CF5B6AE-8844-413E-BBC9-E95393BF192C}"/>
              </a:ext>
            </a:extLst>
          </p:cNvPr>
          <p:cNvSpPr/>
          <p:nvPr userDrawn="1"/>
        </p:nvSpPr>
        <p:spPr>
          <a:xfrm>
            <a:off x="332488" y="321093"/>
            <a:ext cx="7112887" cy="92801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cxnSp>
        <p:nvCxnSpPr>
          <p:cNvPr id="12" name="Straight Connector 11">
            <a:extLst>
              <a:ext uri="{FF2B5EF4-FFF2-40B4-BE49-F238E27FC236}">
                <a16:creationId xmlns:a16="http://schemas.microsoft.com/office/drawing/2014/main" id="{8A9ECD61-ED7B-49FC-8FEC-E9337C05843A}"/>
              </a:ext>
            </a:extLst>
          </p:cNvPr>
          <p:cNvCxnSpPr>
            <a:cxnSpLocks/>
          </p:cNvCxnSpPr>
          <p:nvPr/>
        </p:nvCxnSpPr>
        <p:spPr>
          <a:xfrm flipH="1">
            <a:off x="3085410" y="2251907"/>
            <a:ext cx="475912"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10" name="Title 9">
            <a:extLst>
              <a:ext uri="{FF2B5EF4-FFF2-40B4-BE49-F238E27FC236}">
                <a16:creationId xmlns:a16="http://schemas.microsoft.com/office/drawing/2014/main" id="{7FB38A9F-8015-4521-AE4E-20BA353E6D7F}"/>
              </a:ext>
            </a:extLst>
          </p:cNvPr>
          <p:cNvSpPr>
            <a:spLocks noGrp="1"/>
          </p:cNvSpPr>
          <p:nvPr>
            <p:ph type="title" hasCustomPrompt="1"/>
          </p:nvPr>
        </p:nvSpPr>
        <p:spPr>
          <a:xfrm>
            <a:off x="3933824" y="2007752"/>
            <a:ext cx="2720975" cy="1466168"/>
          </a:xfrm>
        </p:spPr>
        <p:txBody>
          <a:bodyPr anchor="t"/>
          <a:lstStyle>
            <a:lvl1pPr>
              <a:defRPr sz="3763" b="0">
                <a:solidFill>
                  <a:schemeClr val="bg1">
                    <a:alpha val="80000"/>
                  </a:schemeClr>
                </a:solidFill>
              </a:defRPr>
            </a:lvl1pPr>
          </a:lstStyle>
          <a:p>
            <a:r>
              <a:rPr lang="en-US" dirty="0"/>
              <a:t>Section title here</a:t>
            </a:r>
            <a:endParaRPr lang="en-GB" dirty="0"/>
          </a:p>
        </p:txBody>
      </p:sp>
      <p:sp>
        <p:nvSpPr>
          <p:cNvPr id="7" name="Text Placeholder 2">
            <a:extLst>
              <a:ext uri="{FF2B5EF4-FFF2-40B4-BE49-F238E27FC236}">
                <a16:creationId xmlns:a16="http://schemas.microsoft.com/office/drawing/2014/main" id="{3CEE43AE-91A9-4FCE-B4E7-BF4A26C91C1F}"/>
              </a:ext>
            </a:extLst>
          </p:cNvPr>
          <p:cNvSpPr>
            <a:spLocks noGrp="1"/>
          </p:cNvSpPr>
          <p:nvPr>
            <p:ph type="body" sz="quarter" idx="10" hasCustomPrompt="1"/>
          </p:nvPr>
        </p:nvSpPr>
        <p:spPr>
          <a:xfrm>
            <a:off x="2255695" y="1913768"/>
            <a:ext cx="1229386" cy="537108"/>
          </a:xfrm>
        </p:spPr>
        <p:txBody>
          <a:bodyPr anchor="ctr"/>
          <a:lstStyle>
            <a:lvl1pPr>
              <a:defRPr sz="4140">
                <a:solidFill>
                  <a:schemeClr val="bg1">
                    <a:alpha val="80000"/>
                  </a:schemeClr>
                </a:solidFill>
              </a:defRPr>
            </a:lvl1pPr>
          </a:lstStyle>
          <a:p>
            <a:pPr lvl="0"/>
            <a:r>
              <a:rPr lang="en-US" dirty="0"/>
              <a:t>2</a:t>
            </a:r>
          </a:p>
        </p:txBody>
      </p:sp>
      <p:sp>
        <p:nvSpPr>
          <p:cNvPr id="8" name="Picture Placeholder 7">
            <a:extLst>
              <a:ext uri="{FF2B5EF4-FFF2-40B4-BE49-F238E27FC236}">
                <a16:creationId xmlns:a16="http://schemas.microsoft.com/office/drawing/2014/main" id="{45D156F5-BF7C-40CC-BFA1-DDFDEE618AFE}"/>
              </a:ext>
            </a:extLst>
          </p:cNvPr>
          <p:cNvSpPr>
            <a:spLocks noGrp="1"/>
          </p:cNvSpPr>
          <p:nvPr>
            <p:ph type="pic" sz="quarter" idx="13"/>
          </p:nvPr>
        </p:nvSpPr>
        <p:spPr>
          <a:xfrm>
            <a:off x="2236788" y="3683000"/>
            <a:ext cx="4983162" cy="5654673"/>
          </a:xfrm>
        </p:spPr>
        <p:txBody>
          <a:bodyPr/>
          <a:lstStyle/>
          <a:p>
            <a:r>
              <a:rPr lang="en-US"/>
              <a:t>Click icon to add picture</a:t>
            </a:r>
            <a:endParaRPr lang="en-GB"/>
          </a:p>
        </p:txBody>
      </p:sp>
    </p:spTree>
    <p:extLst>
      <p:ext uri="{BB962C8B-B14F-4D97-AF65-F5344CB8AC3E}">
        <p14:creationId xmlns:p14="http://schemas.microsoft.com/office/powerpoint/2010/main" val="139178835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ext Section Opener 4">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EEC2A35-D57F-4BAE-A9F1-8E8933F3DB4E}"/>
              </a:ext>
            </a:extLst>
          </p:cNvPr>
          <p:cNvSpPr/>
          <p:nvPr userDrawn="1"/>
        </p:nvSpPr>
        <p:spPr>
          <a:xfrm>
            <a:off x="332488" y="321093"/>
            <a:ext cx="7112887" cy="92801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cxnSp>
        <p:nvCxnSpPr>
          <p:cNvPr id="12" name="Straight Connector 11">
            <a:extLst>
              <a:ext uri="{FF2B5EF4-FFF2-40B4-BE49-F238E27FC236}">
                <a16:creationId xmlns:a16="http://schemas.microsoft.com/office/drawing/2014/main" id="{8A9ECD61-ED7B-49FC-8FEC-E9337C05843A}"/>
              </a:ext>
            </a:extLst>
          </p:cNvPr>
          <p:cNvCxnSpPr>
            <a:cxnSpLocks/>
          </p:cNvCxnSpPr>
          <p:nvPr/>
        </p:nvCxnSpPr>
        <p:spPr>
          <a:xfrm flipH="1">
            <a:off x="2255698" y="3542287"/>
            <a:ext cx="4358184"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10" name="Title 9">
            <a:extLst>
              <a:ext uri="{FF2B5EF4-FFF2-40B4-BE49-F238E27FC236}">
                <a16:creationId xmlns:a16="http://schemas.microsoft.com/office/drawing/2014/main" id="{7FB38A9F-8015-4521-AE4E-20BA353E6D7F}"/>
              </a:ext>
            </a:extLst>
          </p:cNvPr>
          <p:cNvSpPr>
            <a:spLocks noGrp="1"/>
          </p:cNvSpPr>
          <p:nvPr>
            <p:ph type="title" hasCustomPrompt="1"/>
          </p:nvPr>
        </p:nvSpPr>
        <p:spPr>
          <a:xfrm>
            <a:off x="2227675" y="3928801"/>
            <a:ext cx="4386208" cy="2979493"/>
          </a:xfrm>
        </p:spPr>
        <p:txBody>
          <a:bodyPr anchor="t"/>
          <a:lstStyle>
            <a:lvl1pPr>
              <a:defRPr sz="6209" b="0">
                <a:solidFill>
                  <a:schemeClr val="bg1">
                    <a:alpha val="80000"/>
                  </a:schemeClr>
                </a:solidFill>
              </a:defRPr>
            </a:lvl1pPr>
          </a:lstStyle>
          <a:p>
            <a:r>
              <a:rPr lang="en-US" dirty="0"/>
              <a:t>Section title here</a:t>
            </a:r>
            <a:endParaRPr lang="en-GB" dirty="0"/>
          </a:p>
        </p:txBody>
      </p:sp>
      <p:sp>
        <p:nvSpPr>
          <p:cNvPr id="7" name="Text Placeholder 2">
            <a:extLst>
              <a:ext uri="{FF2B5EF4-FFF2-40B4-BE49-F238E27FC236}">
                <a16:creationId xmlns:a16="http://schemas.microsoft.com/office/drawing/2014/main" id="{3CEE43AE-91A9-4FCE-B4E7-BF4A26C91C1F}"/>
              </a:ext>
            </a:extLst>
          </p:cNvPr>
          <p:cNvSpPr>
            <a:spLocks noGrp="1"/>
          </p:cNvSpPr>
          <p:nvPr>
            <p:ph type="body" sz="quarter" idx="10" hasCustomPrompt="1"/>
          </p:nvPr>
        </p:nvSpPr>
        <p:spPr>
          <a:xfrm>
            <a:off x="2227674" y="1993443"/>
            <a:ext cx="1229386" cy="537108"/>
          </a:xfrm>
        </p:spPr>
        <p:txBody>
          <a:bodyPr anchor="t"/>
          <a:lstStyle>
            <a:lvl1pPr>
              <a:defRPr sz="8279">
                <a:solidFill>
                  <a:schemeClr val="bg1">
                    <a:alpha val="80000"/>
                  </a:schemeClr>
                </a:solidFill>
              </a:defRPr>
            </a:lvl1pPr>
          </a:lstStyle>
          <a:p>
            <a:pPr lvl="0"/>
            <a:r>
              <a:rPr lang="en-US" dirty="0"/>
              <a:t>2</a:t>
            </a:r>
          </a:p>
        </p:txBody>
      </p:sp>
    </p:spTree>
    <p:extLst>
      <p:ext uri="{BB962C8B-B14F-4D97-AF65-F5344CB8AC3E}">
        <p14:creationId xmlns:p14="http://schemas.microsoft.com/office/powerpoint/2010/main" val="133381188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 Section Opener 5">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B61AC3B-5BDF-4966-914B-35E582F74951}"/>
              </a:ext>
            </a:extLst>
          </p:cNvPr>
          <p:cNvSpPr/>
          <p:nvPr userDrawn="1"/>
        </p:nvSpPr>
        <p:spPr>
          <a:xfrm>
            <a:off x="332488" y="321093"/>
            <a:ext cx="7112887" cy="92801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cxnSp>
        <p:nvCxnSpPr>
          <p:cNvPr id="12" name="Straight Connector 11">
            <a:extLst>
              <a:ext uri="{FF2B5EF4-FFF2-40B4-BE49-F238E27FC236}">
                <a16:creationId xmlns:a16="http://schemas.microsoft.com/office/drawing/2014/main" id="{8A9ECD61-ED7B-49FC-8FEC-E9337C05843A}"/>
              </a:ext>
            </a:extLst>
          </p:cNvPr>
          <p:cNvCxnSpPr>
            <a:cxnSpLocks/>
          </p:cNvCxnSpPr>
          <p:nvPr/>
        </p:nvCxnSpPr>
        <p:spPr>
          <a:xfrm flipH="1">
            <a:off x="1145778" y="2202730"/>
            <a:ext cx="689761"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
        <p:nvSpPr>
          <p:cNvPr id="7" name="Text Placeholder 2">
            <a:extLst>
              <a:ext uri="{FF2B5EF4-FFF2-40B4-BE49-F238E27FC236}">
                <a16:creationId xmlns:a16="http://schemas.microsoft.com/office/drawing/2014/main" id="{3CEE43AE-91A9-4FCE-B4E7-BF4A26C91C1F}"/>
              </a:ext>
            </a:extLst>
          </p:cNvPr>
          <p:cNvSpPr>
            <a:spLocks noGrp="1"/>
          </p:cNvSpPr>
          <p:nvPr>
            <p:ph type="body" sz="quarter" idx="10" hasCustomPrompt="1"/>
          </p:nvPr>
        </p:nvSpPr>
        <p:spPr>
          <a:xfrm>
            <a:off x="590002" y="1860774"/>
            <a:ext cx="475913" cy="561561"/>
          </a:xfrm>
        </p:spPr>
        <p:txBody>
          <a:bodyPr anchor="ctr"/>
          <a:lstStyle>
            <a:lvl1pPr>
              <a:defRPr sz="4140">
                <a:solidFill>
                  <a:schemeClr val="bg1">
                    <a:alpha val="80000"/>
                  </a:schemeClr>
                </a:solidFill>
              </a:defRPr>
            </a:lvl1pPr>
          </a:lstStyle>
          <a:p>
            <a:pPr lvl="0"/>
            <a:r>
              <a:rPr lang="en-US" dirty="0"/>
              <a:t>2</a:t>
            </a:r>
          </a:p>
        </p:txBody>
      </p:sp>
      <p:sp>
        <p:nvSpPr>
          <p:cNvPr id="6" name="Title 5">
            <a:extLst>
              <a:ext uri="{FF2B5EF4-FFF2-40B4-BE49-F238E27FC236}">
                <a16:creationId xmlns:a16="http://schemas.microsoft.com/office/drawing/2014/main" id="{7CC58B03-CE0B-489B-805C-3CA7B892B96D}"/>
              </a:ext>
            </a:extLst>
          </p:cNvPr>
          <p:cNvSpPr>
            <a:spLocks noGrp="1"/>
          </p:cNvSpPr>
          <p:nvPr>
            <p:ph type="title"/>
          </p:nvPr>
        </p:nvSpPr>
        <p:spPr/>
        <p:txBody>
          <a:bodyPr/>
          <a:lstStyle>
            <a:lvl1pPr>
              <a:defRPr>
                <a:solidFill>
                  <a:schemeClr val="accent3"/>
                </a:solidFill>
              </a:defRPr>
            </a:lvl1pPr>
          </a:lstStyle>
          <a:p>
            <a:r>
              <a:rPr lang="en-US"/>
              <a:t>Click to edit Master title style</a:t>
            </a:r>
            <a:endParaRPr lang="en-GB" dirty="0"/>
          </a:p>
        </p:txBody>
      </p:sp>
      <p:sp>
        <p:nvSpPr>
          <p:cNvPr id="13" name="Picture Placeholder 7">
            <a:extLst>
              <a:ext uri="{FF2B5EF4-FFF2-40B4-BE49-F238E27FC236}">
                <a16:creationId xmlns:a16="http://schemas.microsoft.com/office/drawing/2014/main" id="{2168FEE7-977F-46B6-926C-0A954F56A6D5}"/>
              </a:ext>
            </a:extLst>
          </p:cNvPr>
          <p:cNvSpPr>
            <a:spLocks noGrp="1"/>
          </p:cNvSpPr>
          <p:nvPr>
            <p:ph type="pic" sz="quarter" idx="13"/>
          </p:nvPr>
        </p:nvSpPr>
        <p:spPr>
          <a:xfrm>
            <a:off x="2236788" y="4730750"/>
            <a:ext cx="3267175" cy="4606926"/>
          </a:xfrm>
        </p:spPr>
        <p:txBody>
          <a:bodyPr/>
          <a:lstStyle/>
          <a:p>
            <a:r>
              <a:rPr lang="en-US"/>
              <a:t>Click icon to add picture</a:t>
            </a:r>
            <a:endParaRPr lang="en-GB" dirty="0"/>
          </a:p>
        </p:txBody>
      </p:sp>
    </p:spTree>
    <p:extLst>
      <p:ext uri="{BB962C8B-B14F-4D97-AF65-F5344CB8AC3E}">
        <p14:creationId xmlns:p14="http://schemas.microsoft.com/office/powerpoint/2010/main" val="65678602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ext Section Opener 6">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B555FA4-EAF6-4019-A378-446B25188A44}"/>
              </a:ext>
            </a:extLst>
          </p:cNvPr>
          <p:cNvSpPr/>
          <p:nvPr userDrawn="1"/>
        </p:nvSpPr>
        <p:spPr>
          <a:xfrm>
            <a:off x="332488" y="321093"/>
            <a:ext cx="7112887" cy="92801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7" name="Text Placeholder 2">
            <a:extLst>
              <a:ext uri="{FF2B5EF4-FFF2-40B4-BE49-F238E27FC236}">
                <a16:creationId xmlns:a16="http://schemas.microsoft.com/office/drawing/2014/main" id="{3CEE43AE-91A9-4FCE-B4E7-BF4A26C91C1F}"/>
              </a:ext>
            </a:extLst>
          </p:cNvPr>
          <p:cNvSpPr>
            <a:spLocks noGrp="1"/>
          </p:cNvSpPr>
          <p:nvPr>
            <p:ph type="body" sz="quarter" idx="10" hasCustomPrompt="1"/>
          </p:nvPr>
        </p:nvSpPr>
        <p:spPr>
          <a:xfrm>
            <a:off x="2226503" y="2611040"/>
            <a:ext cx="475913" cy="561561"/>
          </a:xfrm>
        </p:spPr>
        <p:txBody>
          <a:bodyPr anchor="b"/>
          <a:lstStyle>
            <a:lvl1pPr>
              <a:defRPr sz="8279">
                <a:solidFill>
                  <a:schemeClr val="accent3">
                    <a:alpha val="80000"/>
                  </a:schemeClr>
                </a:solidFill>
              </a:defRPr>
            </a:lvl1pPr>
          </a:lstStyle>
          <a:p>
            <a:pPr lvl="0"/>
            <a:r>
              <a:rPr lang="en-US" dirty="0"/>
              <a:t>2</a:t>
            </a:r>
          </a:p>
        </p:txBody>
      </p:sp>
      <p:sp>
        <p:nvSpPr>
          <p:cNvPr id="6" name="Title 5">
            <a:extLst>
              <a:ext uri="{FF2B5EF4-FFF2-40B4-BE49-F238E27FC236}">
                <a16:creationId xmlns:a16="http://schemas.microsoft.com/office/drawing/2014/main" id="{7CC58B03-CE0B-489B-805C-3CA7B892B96D}"/>
              </a:ext>
            </a:extLst>
          </p:cNvPr>
          <p:cNvSpPr>
            <a:spLocks noGrp="1"/>
          </p:cNvSpPr>
          <p:nvPr>
            <p:ph type="title"/>
          </p:nvPr>
        </p:nvSpPr>
        <p:spPr>
          <a:xfrm>
            <a:off x="2255696" y="3453758"/>
            <a:ext cx="4389154" cy="744676"/>
          </a:xfrm>
        </p:spPr>
        <p:txBody>
          <a:bodyPr/>
          <a:lstStyle>
            <a:lvl1pPr>
              <a:defRPr>
                <a:solidFill>
                  <a:schemeClr val="accent3"/>
                </a:solidFill>
              </a:defRPr>
            </a:lvl1pPr>
          </a:lstStyle>
          <a:p>
            <a:r>
              <a:rPr lang="en-US"/>
              <a:t>Click to edit Master title style</a:t>
            </a:r>
            <a:endParaRPr lang="en-GB" dirty="0"/>
          </a:p>
        </p:txBody>
      </p:sp>
      <p:sp>
        <p:nvSpPr>
          <p:cNvPr id="13" name="Picture Placeholder 7">
            <a:extLst>
              <a:ext uri="{FF2B5EF4-FFF2-40B4-BE49-F238E27FC236}">
                <a16:creationId xmlns:a16="http://schemas.microsoft.com/office/drawing/2014/main" id="{2168FEE7-977F-46B6-926C-0A954F56A6D5}"/>
              </a:ext>
            </a:extLst>
          </p:cNvPr>
          <p:cNvSpPr>
            <a:spLocks noGrp="1"/>
          </p:cNvSpPr>
          <p:nvPr>
            <p:ph type="pic" sz="quarter" idx="13"/>
          </p:nvPr>
        </p:nvSpPr>
        <p:spPr>
          <a:xfrm>
            <a:off x="2236788" y="6302375"/>
            <a:ext cx="4983162" cy="3035300"/>
          </a:xfrm>
        </p:spPr>
        <p:txBody>
          <a:bodyPr/>
          <a:lstStyle/>
          <a:p>
            <a:r>
              <a:rPr lang="en-US"/>
              <a:t>Click icon to add picture</a:t>
            </a:r>
            <a:endParaRPr lang="en-GB"/>
          </a:p>
        </p:txBody>
      </p:sp>
    </p:spTree>
    <p:extLst>
      <p:ext uri="{BB962C8B-B14F-4D97-AF65-F5344CB8AC3E}">
        <p14:creationId xmlns:p14="http://schemas.microsoft.com/office/powerpoint/2010/main" val="364000424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ext No. 1">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C9E3ED0-8E41-4128-BEDC-DCE866B1D36A}"/>
              </a:ext>
            </a:extLst>
          </p:cNvPr>
          <p:cNvSpPr/>
          <p:nvPr userDrawn="1"/>
        </p:nvSpPr>
        <p:spPr>
          <a:xfrm>
            <a:off x="332488" y="321093"/>
            <a:ext cx="7112887" cy="92801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20" name="Text Placeholder 14">
            <a:extLst>
              <a:ext uri="{FF2B5EF4-FFF2-40B4-BE49-F238E27FC236}">
                <a16:creationId xmlns:a16="http://schemas.microsoft.com/office/drawing/2014/main" id="{8546D87C-2B93-704D-87D6-29E80BEE7F1A}"/>
              </a:ext>
            </a:extLst>
          </p:cNvPr>
          <p:cNvSpPr>
            <a:spLocks noGrp="1"/>
          </p:cNvSpPr>
          <p:nvPr>
            <p:ph type="body" sz="quarter" idx="30" hasCustomPrompt="1"/>
          </p:nvPr>
        </p:nvSpPr>
        <p:spPr>
          <a:xfrm>
            <a:off x="1104900" y="3854965"/>
            <a:ext cx="5553104" cy="753625"/>
          </a:xfrm>
          <a:prstGeom prst="rect">
            <a:avLst/>
          </a:prstGeom>
        </p:spPr>
        <p:txBody>
          <a:bodyPr anchor="ctr"/>
          <a:lstStyle>
            <a:lvl1pPr algn="r">
              <a:lnSpc>
                <a:spcPct val="100000"/>
              </a:lnSpc>
              <a:defRPr lang="en-US" sz="6962" kern="1200" spc="61" baseline="0" dirty="0">
                <a:solidFill>
                  <a:schemeClr val="bg1"/>
                </a:solidFill>
                <a:latin typeface="Calibre-Light"/>
                <a:ea typeface="+mn-ea"/>
                <a:cs typeface="Calibre-Light"/>
              </a:defRPr>
            </a:lvl1pPr>
          </a:lstStyle>
          <a:p>
            <a:pPr lvl="0"/>
            <a:r>
              <a:rPr lang="en-GB" dirty="0"/>
              <a:t>£1,004,000p/m</a:t>
            </a:r>
            <a:endParaRPr lang="en-US" dirty="0"/>
          </a:p>
        </p:txBody>
      </p:sp>
      <p:sp>
        <p:nvSpPr>
          <p:cNvPr id="8" name="Text Placeholder 17">
            <a:extLst>
              <a:ext uri="{FF2B5EF4-FFF2-40B4-BE49-F238E27FC236}">
                <a16:creationId xmlns:a16="http://schemas.microsoft.com/office/drawing/2014/main" id="{1E1E0D7A-DB69-4B67-A39B-924D7D0DC96E}"/>
              </a:ext>
            </a:extLst>
          </p:cNvPr>
          <p:cNvSpPr>
            <a:spLocks noGrp="1"/>
          </p:cNvSpPr>
          <p:nvPr>
            <p:ph type="body" sz="quarter" idx="34"/>
          </p:nvPr>
        </p:nvSpPr>
        <p:spPr>
          <a:xfrm>
            <a:off x="1095253" y="2158215"/>
            <a:ext cx="3305309" cy="892960"/>
          </a:xfrm>
        </p:spPr>
        <p:txBody>
          <a:bodyPr anchor="b"/>
          <a:lstStyle>
            <a:lvl1pPr>
              <a:defRPr>
                <a:solidFill>
                  <a:schemeClr val="bg1"/>
                </a:solidFill>
              </a:defRPr>
            </a:lvl1pPr>
            <a:lvl2pPr>
              <a:defRPr>
                <a:solidFill>
                  <a:schemeClr val="bg1"/>
                </a:solidFill>
              </a:defRPr>
            </a:lvl2pPr>
            <a:lvl3pP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a:extLst>
              <a:ext uri="{FF2B5EF4-FFF2-40B4-BE49-F238E27FC236}">
                <a16:creationId xmlns:a16="http://schemas.microsoft.com/office/drawing/2014/main" id="{79C5BD2B-154A-44BE-BBAE-FE6B4E0C675F}"/>
              </a:ext>
            </a:extLst>
          </p:cNvPr>
          <p:cNvCxnSpPr>
            <a:cxnSpLocks/>
          </p:cNvCxnSpPr>
          <p:nvPr userDrawn="1"/>
        </p:nvCxnSpPr>
        <p:spPr>
          <a:xfrm>
            <a:off x="1104900" y="3561863"/>
            <a:ext cx="5553105" cy="0"/>
          </a:xfrm>
          <a:prstGeom prst="line">
            <a:avLst/>
          </a:prstGeom>
          <a:ln w="28575">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289174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Text No. 2">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59B020D-9904-42C7-8421-0AB7C6CEFB7C}"/>
              </a:ext>
            </a:extLst>
          </p:cNvPr>
          <p:cNvSpPr/>
          <p:nvPr userDrawn="1"/>
        </p:nvSpPr>
        <p:spPr>
          <a:xfrm>
            <a:off x="332488" y="321093"/>
            <a:ext cx="7112887" cy="92801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18" name="Text Placeholder 17">
            <a:extLst>
              <a:ext uri="{FF2B5EF4-FFF2-40B4-BE49-F238E27FC236}">
                <a16:creationId xmlns:a16="http://schemas.microsoft.com/office/drawing/2014/main" id="{D97178FD-4744-484F-9480-31F8AEE60AFF}"/>
              </a:ext>
            </a:extLst>
          </p:cNvPr>
          <p:cNvSpPr>
            <a:spLocks noGrp="1"/>
          </p:cNvSpPr>
          <p:nvPr>
            <p:ph type="body" sz="quarter" idx="34"/>
          </p:nvPr>
        </p:nvSpPr>
        <p:spPr>
          <a:xfrm>
            <a:off x="1104900" y="2158215"/>
            <a:ext cx="3286125" cy="892959"/>
          </a:xfrm>
        </p:spPr>
        <p:txBody>
          <a:bodyPr anchor="b"/>
          <a:lstStyle>
            <a:lvl1pPr>
              <a:defRPr>
                <a:solidFill>
                  <a:schemeClr val="bg1"/>
                </a:solidFill>
              </a:defRPr>
            </a:lvl1pPr>
            <a:lvl2pPr>
              <a:defRPr>
                <a:solidFill>
                  <a:schemeClr val="bg1"/>
                </a:solidFill>
              </a:defRPr>
            </a:lvl2pPr>
            <a:lvl3pP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Text Placeholder 14">
            <a:extLst>
              <a:ext uri="{FF2B5EF4-FFF2-40B4-BE49-F238E27FC236}">
                <a16:creationId xmlns:a16="http://schemas.microsoft.com/office/drawing/2014/main" id="{C172DE9B-13AA-4E87-8426-7B7B0BD7AA01}"/>
              </a:ext>
            </a:extLst>
          </p:cNvPr>
          <p:cNvSpPr>
            <a:spLocks noGrp="1"/>
          </p:cNvSpPr>
          <p:nvPr>
            <p:ph type="body" sz="quarter" idx="30" hasCustomPrompt="1"/>
          </p:nvPr>
        </p:nvSpPr>
        <p:spPr>
          <a:xfrm>
            <a:off x="1104900" y="3705718"/>
            <a:ext cx="5553105" cy="1759931"/>
          </a:xfrm>
          <a:prstGeom prst="rect">
            <a:avLst/>
          </a:prstGeom>
        </p:spPr>
        <p:txBody>
          <a:bodyPr anchor="ctr"/>
          <a:lstStyle>
            <a:lvl1pPr algn="r">
              <a:lnSpc>
                <a:spcPct val="100000"/>
              </a:lnSpc>
              <a:spcAft>
                <a:spcPts val="0"/>
              </a:spcAft>
              <a:defRPr lang="en-US" sz="19851" kern="1200" spc="-226" dirty="0">
                <a:solidFill>
                  <a:schemeClr val="bg1"/>
                </a:solidFill>
                <a:latin typeface="Calibre-Light"/>
                <a:ea typeface="+mn-ea"/>
                <a:cs typeface="Calibre-Light"/>
              </a:defRPr>
            </a:lvl1pPr>
          </a:lstStyle>
          <a:p>
            <a:pPr lvl="0"/>
            <a:r>
              <a:rPr lang="en-GB" dirty="0"/>
              <a:t>45K</a:t>
            </a:r>
            <a:endParaRPr lang="en-US" dirty="0"/>
          </a:p>
        </p:txBody>
      </p:sp>
      <p:cxnSp>
        <p:nvCxnSpPr>
          <p:cNvPr id="13" name="Straight Connector 12">
            <a:extLst>
              <a:ext uri="{FF2B5EF4-FFF2-40B4-BE49-F238E27FC236}">
                <a16:creationId xmlns:a16="http://schemas.microsoft.com/office/drawing/2014/main" id="{A9F57267-6257-4906-B429-8DBD08BB396D}"/>
              </a:ext>
            </a:extLst>
          </p:cNvPr>
          <p:cNvCxnSpPr>
            <a:cxnSpLocks/>
          </p:cNvCxnSpPr>
          <p:nvPr userDrawn="1"/>
        </p:nvCxnSpPr>
        <p:spPr>
          <a:xfrm>
            <a:off x="1104900" y="3561863"/>
            <a:ext cx="5553105" cy="0"/>
          </a:xfrm>
          <a:prstGeom prst="line">
            <a:avLst/>
          </a:prstGeom>
          <a:ln w="28575">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236909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Full Page Image">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42EDB4F2-7D75-4BAC-93D5-85009027436B}"/>
              </a:ext>
            </a:extLst>
          </p:cNvPr>
          <p:cNvSpPr>
            <a:spLocks noGrp="1"/>
          </p:cNvSpPr>
          <p:nvPr>
            <p:ph type="pic" sz="quarter" idx="10"/>
          </p:nvPr>
        </p:nvSpPr>
        <p:spPr>
          <a:xfrm>
            <a:off x="315914" y="312738"/>
            <a:ext cx="7129462" cy="9288462"/>
          </a:xfrm>
          <a:solidFill>
            <a:schemeClr val="accent6"/>
          </a:solidFill>
        </p:spPr>
        <p:txBody>
          <a:bodyPr/>
          <a:lstStyle>
            <a:lvl1pPr>
              <a:defRPr>
                <a:solidFill>
                  <a:schemeClr val="bg1"/>
                </a:solidFill>
              </a:defRPr>
            </a:lvl1pPr>
          </a:lstStyle>
          <a:p>
            <a:r>
              <a:rPr lang="en-US"/>
              <a:t>Click icon to add picture</a:t>
            </a:r>
            <a:endParaRPr lang="en-GB"/>
          </a:p>
        </p:txBody>
      </p:sp>
    </p:spTree>
    <p:extLst>
      <p:ext uri="{BB962C8B-B14F-4D97-AF65-F5344CB8AC3E}">
        <p14:creationId xmlns:p14="http://schemas.microsoft.com/office/powerpoint/2010/main" val="160989518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Photo Layout 1">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3D79C15-7E85-4C9F-A33E-0B9C838D3052}"/>
              </a:ext>
            </a:extLst>
          </p:cNvPr>
          <p:cNvSpPr/>
          <p:nvPr userDrawn="1"/>
        </p:nvSpPr>
        <p:spPr>
          <a:xfrm>
            <a:off x="332488" y="321093"/>
            <a:ext cx="7112887" cy="92801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5" name="Picture Placeholder 11">
            <a:extLst>
              <a:ext uri="{FF2B5EF4-FFF2-40B4-BE49-F238E27FC236}">
                <a16:creationId xmlns:a16="http://schemas.microsoft.com/office/drawing/2014/main" id="{8309D712-B377-474B-A408-4582377100CE}"/>
              </a:ext>
            </a:extLst>
          </p:cNvPr>
          <p:cNvSpPr>
            <a:spLocks noGrp="1"/>
          </p:cNvSpPr>
          <p:nvPr>
            <p:ph type="pic" sz="quarter" idx="11"/>
          </p:nvPr>
        </p:nvSpPr>
        <p:spPr>
          <a:xfrm>
            <a:off x="539751" y="3683001"/>
            <a:ext cx="6681786" cy="5654673"/>
          </a:xfrm>
          <a:solidFill>
            <a:schemeClr val="bg1">
              <a:lumMod val="95000"/>
            </a:schemeClr>
          </a:solidFill>
        </p:spPr>
        <p:txBody>
          <a:bodyPr/>
          <a:lstStyle/>
          <a:p>
            <a:r>
              <a:rPr lang="en-US"/>
              <a:t>Click icon to add picture</a:t>
            </a:r>
            <a:endParaRPr lang="en-GB" dirty="0"/>
          </a:p>
        </p:txBody>
      </p:sp>
      <p:sp>
        <p:nvSpPr>
          <p:cNvPr id="9" name="Content Placeholder 8">
            <a:extLst>
              <a:ext uri="{FF2B5EF4-FFF2-40B4-BE49-F238E27FC236}">
                <a16:creationId xmlns:a16="http://schemas.microsoft.com/office/drawing/2014/main" id="{B32614C8-9525-471E-9C5B-09079983C56C}"/>
              </a:ext>
            </a:extLst>
          </p:cNvPr>
          <p:cNvSpPr>
            <a:spLocks noGrp="1"/>
          </p:cNvSpPr>
          <p:nvPr>
            <p:ph sz="quarter" idx="15"/>
          </p:nvPr>
        </p:nvSpPr>
        <p:spPr>
          <a:xfrm>
            <a:off x="2236788" y="1998639"/>
            <a:ext cx="4418012" cy="1052535"/>
          </a:xfrm>
        </p:spPr>
        <p:txBody>
          <a:bodyPr anchor="b"/>
          <a:lstStyle>
            <a:lvl1pPr>
              <a:defRPr>
                <a:solidFill>
                  <a:schemeClr val="bg1"/>
                </a:solidFill>
              </a:defRPr>
            </a:lvl1pPr>
            <a:lvl2pPr>
              <a:defRPr>
                <a:solidFill>
                  <a:schemeClr val="bg1"/>
                </a:solidFill>
              </a:defRPr>
            </a:lvl2pPr>
            <a:lvl3pP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3" name="Straight Connector 12">
            <a:extLst>
              <a:ext uri="{FF2B5EF4-FFF2-40B4-BE49-F238E27FC236}">
                <a16:creationId xmlns:a16="http://schemas.microsoft.com/office/drawing/2014/main" id="{C77A35C7-A5C1-4FC5-8717-F0CE341BD6D4}"/>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6" name="Text Placeholder 6">
            <a:extLst>
              <a:ext uri="{FF2B5EF4-FFF2-40B4-BE49-F238E27FC236}">
                <a16:creationId xmlns:a16="http://schemas.microsoft.com/office/drawing/2014/main" id="{CD5992A9-23F6-4A0F-AF1E-00066BADE89C}"/>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solidFill>
                  <a:schemeClr val="bg1"/>
                </a:solidFill>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3420180341"/>
      </p:ext>
    </p:extLst>
  </p:cSld>
  <p:clrMapOvr>
    <a:masterClrMapping/>
  </p:clrMapOvr>
  <p:extLst>
    <p:ext uri="{DCECCB84-F9BA-43D5-87BE-67443E8EF086}">
      <p15:sldGuideLst xmlns:p15="http://schemas.microsoft.com/office/powerpoint/2012/main"/>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Photo Layout 2">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D6ABF39-0B45-442C-83A9-77A96B4A7131}"/>
              </a:ext>
            </a:extLst>
          </p:cNvPr>
          <p:cNvSpPr/>
          <p:nvPr userDrawn="1"/>
        </p:nvSpPr>
        <p:spPr>
          <a:xfrm>
            <a:off x="332488" y="321093"/>
            <a:ext cx="7112887" cy="928010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9" name="Content Placeholder 8">
            <a:extLst>
              <a:ext uri="{FF2B5EF4-FFF2-40B4-BE49-F238E27FC236}">
                <a16:creationId xmlns:a16="http://schemas.microsoft.com/office/drawing/2014/main" id="{B32614C8-9525-471E-9C5B-09079983C56C}"/>
              </a:ext>
            </a:extLst>
          </p:cNvPr>
          <p:cNvSpPr>
            <a:spLocks noGrp="1"/>
          </p:cNvSpPr>
          <p:nvPr>
            <p:ph sz="quarter" idx="15"/>
          </p:nvPr>
        </p:nvSpPr>
        <p:spPr>
          <a:xfrm>
            <a:off x="2255696" y="1998639"/>
            <a:ext cx="4399104" cy="1052535"/>
          </a:xfrm>
        </p:spPr>
        <p:txBody>
          <a:bodyPr anchor="b"/>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marL="167274" indent="0">
              <a:buNone/>
              <a:defRPr>
                <a:solidFill>
                  <a:schemeClr val="bg1"/>
                </a:solidFill>
              </a:defRPr>
            </a:lvl6pPr>
            <a:lvl7pPr>
              <a:defRPr>
                <a:solidFill>
                  <a:schemeClr val="bg1"/>
                </a:solidFill>
              </a:defRPr>
            </a:lvl7pPr>
            <a:lvl8pPr>
              <a:defRPr>
                <a:solidFill>
                  <a:schemeClr val="bg1"/>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Picture Placeholder 11">
            <a:extLst>
              <a:ext uri="{FF2B5EF4-FFF2-40B4-BE49-F238E27FC236}">
                <a16:creationId xmlns:a16="http://schemas.microsoft.com/office/drawing/2014/main" id="{CC137ADD-E621-4A6D-A475-20CD4F40E238}"/>
              </a:ext>
            </a:extLst>
          </p:cNvPr>
          <p:cNvSpPr>
            <a:spLocks noGrp="1"/>
          </p:cNvSpPr>
          <p:nvPr>
            <p:ph type="pic" sz="quarter" idx="11"/>
          </p:nvPr>
        </p:nvSpPr>
        <p:spPr>
          <a:xfrm>
            <a:off x="539751" y="3683001"/>
            <a:ext cx="6681786" cy="5654673"/>
          </a:xfrm>
          <a:solidFill>
            <a:schemeClr val="bg1">
              <a:lumMod val="95000"/>
            </a:schemeClr>
          </a:solidFill>
        </p:spPr>
        <p:txBody>
          <a:bodyPr/>
          <a:lstStyle/>
          <a:p>
            <a:r>
              <a:rPr lang="en-US"/>
              <a:t>Click icon to add picture</a:t>
            </a:r>
            <a:endParaRPr lang="en-GB" dirty="0"/>
          </a:p>
        </p:txBody>
      </p:sp>
      <p:cxnSp>
        <p:nvCxnSpPr>
          <p:cNvPr id="10" name="Straight Connector 9">
            <a:extLst>
              <a:ext uri="{FF2B5EF4-FFF2-40B4-BE49-F238E27FC236}">
                <a16:creationId xmlns:a16="http://schemas.microsoft.com/office/drawing/2014/main" id="{2D8CCA35-956C-4D5E-89BD-B662D5F2C516}"/>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CA921417-E799-4BB5-9A88-FE1ECCDB9142}"/>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solidFill>
                  <a:schemeClr val="bg1"/>
                </a:solidFill>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624290838"/>
      </p:ext>
    </p:extLst>
  </p:cSld>
  <p:clrMapOvr>
    <a:masterClrMapping/>
  </p:clrMapOvr>
  <p:extLst>
    <p:ext uri="{DCECCB84-F9BA-43D5-87BE-67443E8EF086}">
      <p15:sldGuideLst xmlns:p15="http://schemas.microsoft.com/office/powerpoint/2012/main"/>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Photo Layout 3">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0711892-796E-4833-82AF-915EFF023F0F}"/>
              </a:ext>
            </a:extLst>
          </p:cNvPr>
          <p:cNvSpPr/>
          <p:nvPr userDrawn="1"/>
        </p:nvSpPr>
        <p:spPr>
          <a:xfrm>
            <a:off x="332488" y="321093"/>
            <a:ext cx="7112887" cy="92801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5" name="Picture Placeholder 11">
            <a:extLst>
              <a:ext uri="{FF2B5EF4-FFF2-40B4-BE49-F238E27FC236}">
                <a16:creationId xmlns:a16="http://schemas.microsoft.com/office/drawing/2014/main" id="{8309D712-B377-474B-A408-4582377100CE}"/>
              </a:ext>
            </a:extLst>
          </p:cNvPr>
          <p:cNvSpPr>
            <a:spLocks noGrp="1"/>
          </p:cNvSpPr>
          <p:nvPr>
            <p:ph type="pic" sz="quarter" idx="11"/>
          </p:nvPr>
        </p:nvSpPr>
        <p:spPr>
          <a:xfrm>
            <a:off x="539751" y="1063624"/>
            <a:ext cx="6713606" cy="6178549"/>
          </a:xfrm>
          <a:solidFill>
            <a:schemeClr val="bg1">
              <a:lumMod val="95000"/>
            </a:schemeClr>
          </a:solidFill>
        </p:spPr>
        <p:txBody>
          <a:bodyPr/>
          <a:lstStyle/>
          <a:p>
            <a:r>
              <a:rPr lang="en-US"/>
              <a:t>Click icon to add picture</a:t>
            </a:r>
            <a:endParaRPr lang="en-GB" dirty="0"/>
          </a:p>
        </p:txBody>
      </p:sp>
      <p:sp>
        <p:nvSpPr>
          <p:cNvPr id="8" name="Text Placeholder 7">
            <a:extLst>
              <a:ext uri="{FF2B5EF4-FFF2-40B4-BE49-F238E27FC236}">
                <a16:creationId xmlns:a16="http://schemas.microsoft.com/office/drawing/2014/main" id="{CF8BA359-54F2-4EA1-805B-6F2117AC3C6C}"/>
              </a:ext>
            </a:extLst>
          </p:cNvPr>
          <p:cNvSpPr>
            <a:spLocks noGrp="1"/>
          </p:cNvSpPr>
          <p:nvPr>
            <p:ph type="body" sz="quarter" idx="44"/>
          </p:nvPr>
        </p:nvSpPr>
        <p:spPr>
          <a:xfrm>
            <a:off x="2236788" y="7874001"/>
            <a:ext cx="4408062" cy="1047749"/>
          </a:xfrm>
        </p:spPr>
        <p:txBody>
          <a:bodyPr ancho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1" name="Straight Connector 10">
            <a:extLst>
              <a:ext uri="{FF2B5EF4-FFF2-40B4-BE49-F238E27FC236}">
                <a16:creationId xmlns:a16="http://schemas.microsoft.com/office/drawing/2014/main" id="{04A2B438-7DE7-45BD-8814-8C6F15E99DE2}"/>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35EF3626-FD87-47D8-AC97-86754139A007}"/>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solidFill>
                  <a:schemeClr val="bg1"/>
                </a:solidFill>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58511200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ext Cover 06">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C9D54AF-FA03-4406-919D-D53435DE7334}"/>
              </a:ext>
            </a:extLst>
          </p:cNvPr>
          <p:cNvSpPr/>
          <p:nvPr userDrawn="1"/>
        </p:nvSpPr>
        <p:spPr>
          <a:xfrm>
            <a:off x="315914" y="321093"/>
            <a:ext cx="7129462" cy="9280108"/>
          </a:xfrm>
          <a:prstGeom prst="rect">
            <a:avLst/>
          </a:prstGeom>
          <a:solidFill>
            <a:srgbClr val="003D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rot="16200000">
            <a:off x="-1186814" y="3223757"/>
            <a:ext cx="7793715" cy="4521200"/>
          </a:xfrm>
        </p:spPr>
        <p:txBody>
          <a:bodyPr/>
          <a:lstStyle>
            <a:lvl1pPr>
              <a:lnSpc>
                <a:spcPct val="80000"/>
              </a:lnSpc>
              <a:defRPr sz="11572">
                <a:solidFill>
                  <a:schemeClr val="bg1"/>
                </a:solidFill>
              </a:defRPr>
            </a:lvl1pPr>
          </a:lstStyle>
          <a:p>
            <a:r>
              <a:rPr lang="en-US"/>
              <a:t>Click to edit Master title style</a:t>
            </a:r>
            <a:endParaRPr lang="en-GB" dirty="0"/>
          </a:p>
        </p:txBody>
      </p:sp>
      <p:sp>
        <p:nvSpPr>
          <p:cNvPr id="13" name="Holder 3">
            <a:extLst>
              <a:ext uri="{FF2B5EF4-FFF2-40B4-BE49-F238E27FC236}">
                <a16:creationId xmlns:a16="http://schemas.microsoft.com/office/drawing/2014/main" id="{3D558D9C-CD07-481B-AAF3-CCB0CED5FC23}"/>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FFFFFF"/>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2" name="Text Placeholder 8">
            <a:extLst>
              <a:ext uri="{FF2B5EF4-FFF2-40B4-BE49-F238E27FC236}">
                <a16:creationId xmlns:a16="http://schemas.microsoft.com/office/drawing/2014/main" id="{5C237B27-8E88-468B-A009-13E0C992B3D0}"/>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accent3"/>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pic>
        <p:nvPicPr>
          <p:cNvPr id="9" name="Picture 8" descr="A picture containing text, clipart&#10;&#10;Description automatically generated">
            <a:extLst>
              <a:ext uri="{FF2B5EF4-FFF2-40B4-BE49-F238E27FC236}">
                <a16:creationId xmlns:a16="http://schemas.microsoft.com/office/drawing/2014/main" id="{9F88F161-9147-442F-BB89-CF193A61E55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1076" y="557101"/>
            <a:ext cx="1598400" cy="233065"/>
          </a:xfrm>
          <a:prstGeom prst="rect">
            <a:avLst/>
          </a:prstGeom>
        </p:spPr>
      </p:pic>
      <p:cxnSp>
        <p:nvCxnSpPr>
          <p:cNvPr id="10" name="Straight Connector 9">
            <a:extLst>
              <a:ext uri="{FF2B5EF4-FFF2-40B4-BE49-F238E27FC236}">
                <a16:creationId xmlns:a16="http://schemas.microsoft.com/office/drawing/2014/main" id="{C3C150AD-8970-40C5-8D07-49AAAA16A118}"/>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7942677"/>
      </p:ext>
    </p:extLst>
  </p:cSld>
  <p:clrMapOvr>
    <a:masterClrMapping/>
  </p:clrMapOvr>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Photo Layout 4">
    <p:bg>
      <p:bgPr>
        <a:solidFill>
          <a:schemeClr val="bg1"/>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CF8BA359-54F2-4EA1-805B-6F2117AC3C6C}"/>
              </a:ext>
            </a:extLst>
          </p:cNvPr>
          <p:cNvSpPr>
            <a:spLocks noGrp="1"/>
          </p:cNvSpPr>
          <p:nvPr>
            <p:ph type="body" sz="quarter" idx="44"/>
          </p:nvPr>
        </p:nvSpPr>
        <p:spPr>
          <a:xfrm>
            <a:off x="2236788" y="7874001"/>
            <a:ext cx="4418012" cy="1074764"/>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Picture Placeholder 11">
            <a:extLst>
              <a:ext uri="{FF2B5EF4-FFF2-40B4-BE49-F238E27FC236}">
                <a16:creationId xmlns:a16="http://schemas.microsoft.com/office/drawing/2014/main" id="{EC022684-237F-42ED-B234-FFC75E73AA18}"/>
              </a:ext>
            </a:extLst>
          </p:cNvPr>
          <p:cNvSpPr>
            <a:spLocks noGrp="1"/>
          </p:cNvSpPr>
          <p:nvPr>
            <p:ph type="pic" sz="quarter" idx="11"/>
          </p:nvPr>
        </p:nvSpPr>
        <p:spPr>
          <a:xfrm>
            <a:off x="539751" y="1063630"/>
            <a:ext cx="6713606" cy="6178545"/>
          </a:xfrm>
          <a:solidFill>
            <a:schemeClr val="bg1">
              <a:lumMod val="95000"/>
            </a:schemeClr>
          </a:solidFill>
        </p:spPr>
        <p:txBody>
          <a:bodyPr/>
          <a:lstStyle/>
          <a:p>
            <a:r>
              <a:rPr lang="en-US"/>
              <a:t>Click icon to add picture</a:t>
            </a:r>
            <a:endParaRPr lang="en-GB" dirty="0"/>
          </a:p>
        </p:txBody>
      </p:sp>
      <p:cxnSp>
        <p:nvCxnSpPr>
          <p:cNvPr id="10" name="Straight Connector 9">
            <a:extLst>
              <a:ext uri="{FF2B5EF4-FFF2-40B4-BE49-F238E27FC236}">
                <a16:creationId xmlns:a16="http://schemas.microsoft.com/office/drawing/2014/main" id="{6857E284-5265-4DBC-842C-5C0BCC993251}"/>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A8B61812-853A-46E2-AC9B-F259182C08B7}"/>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1366148195"/>
      </p:ext>
    </p:extLst>
  </p:cSld>
  <p:clrMapOvr>
    <a:masterClrMapping/>
  </p:clrMapOvr>
  <p:extLst>
    <p:ext uri="{DCECCB84-F9BA-43D5-87BE-67443E8EF086}">
      <p15:sldGuideLst xmlns:p15="http://schemas.microsoft.com/office/powerpoint/2012/main"/>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Photo Layout 5">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hasCustomPrompt="1"/>
          </p:nvPr>
        </p:nvSpPr>
        <p:spPr>
          <a:xfrm>
            <a:off x="560853" y="3134165"/>
            <a:ext cx="1589087" cy="3556000"/>
          </a:xfrm>
        </p:spPr>
        <p:txBody>
          <a:bodyPr rIns="108000"/>
          <a:lstStyle>
            <a:lvl5pPr>
              <a:defRPr cap="none" baseline="0"/>
            </a:lvl5pPr>
          </a:lstStyle>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a:extLst>
              <a:ext uri="{FF2B5EF4-FFF2-40B4-BE49-F238E27FC236}">
                <a16:creationId xmlns:a16="http://schemas.microsoft.com/office/drawing/2014/main" id="{618EEDAE-4B9B-423B-B5F7-C2DDFAD209DC}"/>
              </a:ext>
            </a:extLst>
          </p:cNvPr>
          <p:cNvSpPr>
            <a:spLocks noGrp="1"/>
          </p:cNvSpPr>
          <p:nvPr>
            <p:ph type="title"/>
          </p:nvPr>
        </p:nvSpPr>
        <p:spPr/>
        <p:txBody>
          <a:bodyPr/>
          <a:lstStyle/>
          <a:p>
            <a:r>
              <a:rPr lang="en-US"/>
              <a:t>Click to edit Master title style</a:t>
            </a:r>
            <a:endParaRPr lang="en-GB" dirty="0"/>
          </a:p>
        </p:txBody>
      </p:sp>
      <p:sp>
        <p:nvSpPr>
          <p:cNvPr id="12" name="Picture Placeholder 5">
            <a:extLst>
              <a:ext uri="{FF2B5EF4-FFF2-40B4-BE49-F238E27FC236}">
                <a16:creationId xmlns:a16="http://schemas.microsoft.com/office/drawing/2014/main" id="{1A1713D8-4ACD-4C77-80D6-D59C2CA00D75}"/>
              </a:ext>
            </a:extLst>
          </p:cNvPr>
          <p:cNvSpPr>
            <a:spLocks noGrp="1"/>
          </p:cNvSpPr>
          <p:nvPr>
            <p:ph type="pic" sz="quarter" idx="48"/>
          </p:nvPr>
        </p:nvSpPr>
        <p:spPr>
          <a:xfrm>
            <a:off x="2236503" y="3174868"/>
            <a:ext cx="4985034" cy="6162808"/>
          </a:xfrm>
          <a:solidFill>
            <a:schemeClr val="accent3">
              <a:alpha val="20000"/>
            </a:schemeClr>
          </a:solidFill>
        </p:spPr>
        <p:txBody>
          <a:bodyPr/>
          <a:lstStyle/>
          <a:p>
            <a:r>
              <a:rPr lang="en-US"/>
              <a:t>Click icon to add picture</a:t>
            </a:r>
            <a:endParaRPr lang="en-GB"/>
          </a:p>
        </p:txBody>
      </p:sp>
      <p:cxnSp>
        <p:nvCxnSpPr>
          <p:cNvPr id="9" name="Straight Connector 8">
            <a:extLst>
              <a:ext uri="{FF2B5EF4-FFF2-40B4-BE49-F238E27FC236}">
                <a16:creationId xmlns:a16="http://schemas.microsoft.com/office/drawing/2014/main" id="{E846BF1A-3078-48D9-AAF8-D4585CAB2651}"/>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8F2E54EA-351C-4732-BD24-4600FE2A7B8B}"/>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7" name="Text Placeholder 5">
            <a:extLst>
              <a:ext uri="{FF2B5EF4-FFF2-40B4-BE49-F238E27FC236}">
                <a16:creationId xmlns:a16="http://schemas.microsoft.com/office/drawing/2014/main" id="{CD6FA4D9-1CAF-4FA9-87E2-26F5A747F08E}"/>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3525075647"/>
      </p:ext>
    </p:extLst>
  </p:cSld>
  <p:clrMapOvr>
    <a:masterClrMapping/>
  </p:clrMapOvr>
  <p:extLst>
    <p:ext uri="{DCECCB84-F9BA-43D5-87BE-67443E8EF086}">
      <p15:sldGuideLst xmlns:p15="http://schemas.microsoft.com/office/powerpoint/2012/main"/>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Photo Layout 6">
    <p:spTree>
      <p:nvGrpSpPr>
        <p:cNvPr id="1" name=""/>
        <p:cNvGrpSpPr/>
        <p:nvPr/>
      </p:nvGrpSpPr>
      <p:grpSpPr>
        <a:xfrm>
          <a:off x="0" y="0"/>
          <a:ext cx="0" cy="0"/>
          <a:chOff x="0" y="0"/>
          <a:chExt cx="0" cy="0"/>
        </a:xfrm>
      </p:grpSpPr>
      <p:sp>
        <p:nvSpPr>
          <p:cNvPr id="12" name="Picture Placeholder 5">
            <a:extLst>
              <a:ext uri="{FF2B5EF4-FFF2-40B4-BE49-F238E27FC236}">
                <a16:creationId xmlns:a16="http://schemas.microsoft.com/office/drawing/2014/main" id="{1A1713D8-4ACD-4C77-80D6-D59C2CA00D75}"/>
              </a:ext>
            </a:extLst>
          </p:cNvPr>
          <p:cNvSpPr>
            <a:spLocks noGrp="1"/>
          </p:cNvSpPr>
          <p:nvPr>
            <p:ph type="pic" sz="quarter" idx="48"/>
          </p:nvPr>
        </p:nvSpPr>
        <p:spPr>
          <a:xfrm>
            <a:off x="539749" y="3174868"/>
            <a:ext cx="4983163" cy="6162808"/>
          </a:xfrm>
          <a:solidFill>
            <a:schemeClr val="accent3">
              <a:alpha val="20000"/>
            </a:schemeClr>
          </a:solidFill>
        </p:spPr>
        <p:txBody>
          <a:bodyPr/>
          <a:lstStyle/>
          <a:p>
            <a:r>
              <a:rPr lang="en-US"/>
              <a:t>Click icon to add picture</a:t>
            </a:r>
            <a:endParaRPr lang="en-GB" dirty="0"/>
          </a:p>
        </p:txBody>
      </p:sp>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hasCustomPrompt="1"/>
          </p:nvPr>
        </p:nvSpPr>
        <p:spPr>
          <a:xfrm>
            <a:off x="5630863" y="3106028"/>
            <a:ext cx="1590674" cy="3555999"/>
          </a:xfrm>
        </p:spPr>
        <p:txBody>
          <a:bodyPr rIns="108000"/>
          <a:lstStyle>
            <a:lvl5pPr>
              <a:defRPr cap="none" baseline="0"/>
            </a:lvl5pPr>
          </a:lstStyle>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a:extLst>
              <a:ext uri="{FF2B5EF4-FFF2-40B4-BE49-F238E27FC236}">
                <a16:creationId xmlns:a16="http://schemas.microsoft.com/office/drawing/2014/main" id="{618EEDAE-4B9B-423B-B5F7-C2DDFAD209DC}"/>
              </a:ext>
            </a:extLst>
          </p:cNvPr>
          <p:cNvSpPr>
            <a:spLocks noGrp="1"/>
          </p:cNvSpPr>
          <p:nvPr>
            <p:ph type="title"/>
          </p:nvPr>
        </p:nvSpPr>
        <p:spPr/>
        <p:txBody>
          <a:bodyPr/>
          <a:lstStyle/>
          <a:p>
            <a:r>
              <a:rPr lang="en-US"/>
              <a:t>Click to edit Master title style</a:t>
            </a:r>
            <a:endParaRPr lang="en-GB" dirty="0"/>
          </a:p>
        </p:txBody>
      </p:sp>
      <p:cxnSp>
        <p:nvCxnSpPr>
          <p:cNvPr id="9" name="Straight Connector 8">
            <a:extLst>
              <a:ext uri="{FF2B5EF4-FFF2-40B4-BE49-F238E27FC236}">
                <a16:creationId xmlns:a16="http://schemas.microsoft.com/office/drawing/2014/main" id="{F9495D8C-3CD5-4E5A-9DF4-100213F461DF}"/>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C2AA46AD-0139-401E-8FBE-20D11EDA3662}"/>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4091854248"/>
      </p:ext>
    </p:extLst>
  </p:cSld>
  <p:clrMapOvr>
    <a:masterClrMapping/>
  </p:clrMapOvr>
  <p:extLst>
    <p:ext uri="{DCECCB84-F9BA-43D5-87BE-67443E8EF086}">
      <p15:sldGuideLst xmlns:p15="http://schemas.microsoft.com/office/powerpoint/2012/main"/>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Photo Layout 8">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83145D4B-19AA-49C5-9AFC-1AF63B1D4D6E}"/>
              </a:ext>
            </a:extLst>
          </p:cNvPr>
          <p:cNvSpPr>
            <a:spLocks noGrp="1"/>
          </p:cNvSpPr>
          <p:nvPr>
            <p:ph type="title"/>
          </p:nvPr>
        </p:nvSpPr>
        <p:spPr/>
        <p:txBody>
          <a:bodyPr/>
          <a:lstStyle/>
          <a:p>
            <a:r>
              <a:rPr lang="en-US"/>
              <a:t>Click to edit Master title style</a:t>
            </a:r>
            <a:endParaRPr lang="en-GB" dirty="0"/>
          </a:p>
        </p:txBody>
      </p:sp>
      <p:sp>
        <p:nvSpPr>
          <p:cNvPr id="12" name="Text Placeholder 6">
            <a:extLst>
              <a:ext uri="{FF2B5EF4-FFF2-40B4-BE49-F238E27FC236}">
                <a16:creationId xmlns:a16="http://schemas.microsoft.com/office/drawing/2014/main" id="{F7D92D65-83ED-40A6-B40E-29FF90401737}"/>
              </a:ext>
            </a:extLst>
          </p:cNvPr>
          <p:cNvSpPr>
            <a:spLocks noGrp="1"/>
          </p:cNvSpPr>
          <p:nvPr>
            <p:ph type="body" sz="quarter" idx="46"/>
          </p:nvPr>
        </p:nvSpPr>
        <p:spPr>
          <a:xfrm>
            <a:off x="2235200" y="3174868"/>
            <a:ext cx="4419601" cy="281685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Picture Placeholder 5">
            <a:extLst>
              <a:ext uri="{FF2B5EF4-FFF2-40B4-BE49-F238E27FC236}">
                <a16:creationId xmlns:a16="http://schemas.microsoft.com/office/drawing/2014/main" id="{B913BE7B-EB7E-44E4-930C-26F572A192D5}"/>
              </a:ext>
            </a:extLst>
          </p:cNvPr>
          <p:cNvSpPr>
            <a:spLocks noGrp="1"/>
          </p:cNvSpPr>
          <p:nvPr>
            <p:ph type="pic" sz="quarter" idx="48"/>
          </p:nvPr>
        </p:nvSpPr>
        <p:spPr>
          <a:xfrm>
            <a:off x="2235200" y="6302375"/>
            <a:ext cx="4984750" cy="2511423"/>
          </a:xfrm>
          <a:solidFill>
            <a:schemeClr val="accent3">
              <a:alpha val="20000"/>
            </a:schemeClr>
          </a:solidFill>
        </p:spPr>
        <p:txBody>
          <a:bodyPr/>
          <a:lstStyle/>
          <a:p>
            <a:r>
              <a:rPr lang="en-US"/>
              <a:t>Click icon to add picture</a:t>
            </a:r>
            <a:endParaRPr lang="en-GB"/>
          </a:p>
        </p:txBody>
      </p:sp>
      <p:cxnSp>
        <p:nvCxnSpPr>
          <p:cNvPr id="10" name="Straight Connector 9">
            <a:extLst>
              <a:ext uri="{FF2B5EF4-FFF2-40B4-BE49-F238E27FC236}">
                <a16:creationId xmlns:a16="http://schemas.microsoft.com/office/drawing/2014/main" id="{3609AA9D-24C9-49A1-B897-457C2176F22F}"/>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B9D49176-4120-4D03-A7F5-27E7D461F03B}"/>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8" name="Text Placeholder 5">
            <a:extLst>
              <a:ext uri="{FF2B5EF4-FFF2-40B4-BE49-F238E27FC236}">
                <a16:creationId xmlns:a16="http://schemas.microsoft.com/office/drawing/2014/main" id="{83D86A27-CB6A-419C-BBB9-880D31AF2C1A}"/>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1365478024"/>
      </p:ext>
    </p:extLst>
  </p:cSld>
  <p:clrMapOvr>
    <a:masterClrMapping/>
  </p:clrMapOvr>
  <p:extLst>
    <p:ext uri="{DCECCB84-F9BA-43D5-87BE-67443E8EF086}">
      <p15:sldGuideLst xmlns:p15="http://schemas.microsoft.com/office/powerpoint/2012/main"/>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Photo Layout 10">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83145D4B-19AA-49C5-9AFC-1AF63B1D4D6E}"/>
              </a:ext>
            </a:extLst>
          </p:cNvPr>
          <p:cNvSpPr>
            <a:spLocks noGrp="1"/>
          </p:cNvSpPr>
          <p:nvPr>
            <p:ph type="title"/>
          </p:nvPr>
        </p:nvSpPr>
        <p:spPr/>
        <p:txBody>
          <a:bodyPr/>
          <a:lstStyle/>
          <a:p>
            <a:r>
              <a:rPr lang="en-US"/>
              <a:t>Click to edit Master title style</a:t>
            </a:r>
            <a:endParaRPr lang="en-GB" dirty="0"/>
          </a:p>
        </p:txBody>
      </p:sp>
      <p:sp>
        <p:nvSpPr>
          <p:cNvPr id="12" name="Text Placeholder 6">
            <a:extLst>
              <a:ext uri="{FF2B5EF4-FFF2-40B4-BE49-F238E27FC236}">
                <a16:creationId xmlns:a16="http://schemas.microsoft.com/office/drawing/2014/main" id="{F7D92D65-83ED-40A6-B40E-29FF90401737}"/>
              </a:ext>
            </a:extLst>
          </p:cNvPr>
          <p:cNvSpPr>
            <a:spLocks noGrp="1"/>
          </p:cNvSpPr>
          <p:nvPr>
            <p:ph type="body" sz="quarter" idx="46"/>
          </p:nvPr>
        </p:nvSpPr>
        <p:spPr>
          <a:xfrm>
            <a:off x="4495800" y="3162300"/>
            <a:ext cx="2159001"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Picture Placeholder 5">
            <a:extLst>
              <a:ext uri="{FF2B5EF4-FFF2-40B4-BE49-F238E27FC236}">
                <a16:creationId xmlns:a16="http://schemas.microsoft.com/office/drawing/2014/main" id="{B913BE7B-EB7E-44E4-930C-26F572A192D5}"/>
              </a:ext>
            </a:extLst>
          </p:cNvPr>
          <p:cNvSpPr>
            <a:spLocks noGrp="1"/>
          </p:cNvSpPr>
          <p:nvPr>
            <p:ph type="pic" sz="quarter" idx="48"/>
          </p:nvPr>
        </p:nvSpPr>
        <p:spPr>
          <a:xfrm>
            <a:off x="546100" y="6299202"/>
            <a:ext cx="6673850" cy="3038473"/>
          </a:xfrm>
          <a:solidFill>
            <a:schemeClr val="accent3">
              <a:alpha val="20000"/>
            </a:schemeClr>
          </a:solidFill>
        </p:spPr>
        <p:txBody>
          <a:bodyPr/>
          <a:lstStyle/>
          <a:p>
            <a:r>
              <a:rPr lang="en-US"/>
              <a:t>Click icon to add picture</a:t>
            </a:r>
            <a:endParaRPr lang="en-GB"/>
          </a:p>
        </p:txBody>
      </p:sp>
      <p:cxnSp>
        <p:nvCxnSpPr>
          <p:cNvPr id="10" name="Straight Connector 9">
            <a:extLst>
              <a:ext uri="{FF2B5EF4-FFF2-40B4-BE49-F238E27FC236}">
                <a16:creationId xmlns:a16="http://schemas.microsoft.com/office/drawing/2014/main" id="{3609AA9D-24C9-49A1-B897-457C2176F22F}"/>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B9D49176-4120-4D03-A7F5-27E7D461F03B}"/>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8" name="Text Placeholder 6">
            <a:extLst>
              <a:ext uri="{FF2B5EF4-FFF2-40B4-BE49-F238E27FC236}">
                <a16:creationId xmlns:a16="http://schemas.microsoft.com/office/drawing/2014/main" id="{6FA04662-1310-46D4-8EC9-E9BA74044BD0}"/>
              </a:ext>
            </a:extLst>
          </p:cNvPr>
          <p:cNvSpPr>
            <a:spLocks noGrp="1"/>
          </p:cNvSpPr>
          <p:nvPr>
            <p:ph type="body" sz="quarter" idx="49"/>
          </p:nvPr>
        </p:nvSpPr>
        <p:spPr>
          <a:xfrm>
            <a:off x="2236502" y="3162300"/>
            <a:ext cx="2159001"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504854712"/>
      </p:ext>
    </p:extLst>
  </p:cSld>
  <p:clrMapOvr>
    <a:masterClrMapping/>
  </p:clrMapOvr>
  <p:extLst>
    <p:ext uri="{DCECCB84-F9BA-43D5-87BE-67443E8EF086}">
      <p15:sldGuideLst xmlns:p15="http://schemas.microsoft.com/office/powerpoint/2012/main"/>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ase Study 1">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83145D4B-19AA-49C5-9AFC-1AF63B1D4D6E}"/>
              </a:ext>
            </a:extLst>
          </p:cNvPr>
          <p:cNvSpPr>
            <a:spLocks noGrp="1"/>
          </p:cNvSpPr>
          <p:nvPr>
            <p:ph type="title"/>
          </p:nvPr>
        </p:nvSpPr>
        <p:spPr/>
        <p:txBody>
          <a:bodyPr/>
          <a:lstStyle/>
          <a:p>
            <a:r>
              <a:rPr lang="en-US"/>
              <a:t>Click to edit Master title style</a:t>
            </a:r>
            <a:endParaRPr lang="en-GB" dirty="0"/>
          </a:p>
        </p:txBody>
      </p:sp>
      <p:sp>
        <p:nvSpPr>
          <p:cNvPr id="9" name="Text Placeholder 6">
            <a:extLst>
              <a:ext uri="{FF2B5EF4-FFF2-40B4-BE49-F238E27FC236}">
                <a16:creationId xmlns:a16="http://schemas.microsoft.com/office/drawing/2014/main" id="{3054CD20-B4F5-4AF2-A364-E13CC1F83B22}"/>
              </a:ext>
            </a:extLst>
          </p:cNvPr>
          <p:cNvSpPr>
            <a:spLocks noGrp="1"/>
          </p:cNvSpPr>
          <p:nvPr>
            <p:ph type="body" sz="quarter" idx="45"/>
          </p:nvPr>
        </p:nvSpPr>
        <p:spPr>
          <a:xfrm>
            <a:off x="2255696" y="3162300"/>
            <a:ext cx="2138504" cy="2514600"/>
          </a:xfrm>
        </p:spPr>
        <p:txBody>
          <a:bodyPr rIns="0"/>
          <a:lstStyle>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6">
            <a:extLst>
              <a:ext uri="{FF2B5EF4-FFF2-40B4-BE49-F238E27FC236}">
                <a16:creationId xmlns:a16="http://schemas.microsoft.com/office/drawing/2014/main" id="{F7D92D65-83ED-40A6-B40E-29FF90401737}"/>
              </a:ext>
            </a:extLst>
          </p:cNvPr>
          <p:cNvSpPr>
            <a:spLocks noGrp="1"/>
          </p:cNvSpPr>
          <p:nvPr>
            <p:ph type="body" sz="quarter" idx="46"/>
          </p:nvPr>
        </p:nvSpPr>
        <p:spPr>
          <a:xfrm>
            <a:off x="4495800" y="3162300"/>
            <a:ext cx="2159001" cy="2514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Picture Placeholder 5">
            <a:extLst>
              <a:ext uri="{FF2B5EF4-FFF2-40B4-BE49-F238E27FC236}">
                <a16:creationId xmlns:a16="http://schemas.microsoft.com/office/drawing/2014/main" id="{B913BE7B-EB7E-44E4-930C-26F572A192D5}"/>
              </a:ext>
            </a:extLst>
          </p:cNvPr>
          <p:cNvSpPr>
            <a:spLocks noGrp="1"/>
          </p:cNvSpPr>
          <p:nvPr>
            <p:ph type="pic" sz="quarter" idx="48"/>
          </p:nvPr>
        </p:nvSpPr>
        <p:spPr>
          <a:xfrm>
            <a:off x="546100" y="5778500"/>
            <a:ext cx="6673850" cy="3559175"/>
          </a:xfrm>
          <a:solidFill>
            <a:schemeClr val="accent3">
              <a:alpha val="20000"/>
            </a:schemeClr>
          </a:solidFill>
        </p:spPr>
        <p:txBody>
          <a:bodyPr/>
          <a:lstStyle/>
          <a:p>
            <a:r>
              <a:rPr lang="en-US"/>
              <a:t>Click icon to add picture</a:t>
            </a:r>
            <a:endParaRPr lang="en-GB"/>
          </a:p>
        </p:txBody>
      </p:sp>
      <p:cxnSp>
        <p:nvCxnSpPr>
          <p:cNvPr id="10" name="Straight Connector 9">
            <a:extLst>
              <a:ext uri="{FF2B5EF4-FFF2-40B4-BE49-F238E27FC236}">
                <a16:creationId xmlns:a16="http://schemas.microsoft.com/office/drawing/2014/main" id="{3609AA9D-24C9-49A1-B897-457C2176F22F}"/>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B9D49176-4120-4D03-A7F5-27E7D461F03B}"/>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2065840765"/>
      </p:ext>
    </p:extLst>
  </p:cSld>
  <p:clrMapOvr>
    <a:masterClrMapping/>
  </p:clrMapOvr>
  <p:extLst>
    <p:ext uri="{DCECCB84-F9BA-43D5-87BE-67443E8EF086}">
      <p15:sldGuideLst xmlns:p15="http://schemas.microsoft.com/office/powerpoint/2012/main"/>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Multi-content Layout 1">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83145D4B-19AA-49C5-9AFC-1AF63B1D4D6E}"/>
              </a:ext>
            </a:extLst>
          </p:cNvPr>
          <p:cNvSpPr>
            <a:spLocks noGrp="1"/>
          </p:cNvSpPr>
          <p:nvPr>
            <p:ph type="title"/>
          </p:nvPr>
        </p:nvSpPr>
        <p:spPr/>
        <p:txBody>
          <a:bodyPr/>
          <a:lstStyle/>
          <a:p>
            <a:r>
              <a:rPr lang="en-US"/>
              <a:t>Click to edit Master title style</a:t>
            </a:r>
            <a:endParaRPr lang="en-GB" dirty="0"/>
          </a:p>
        </p:txBody>
      </p:sp>
      <p:sp>
        <p:nvSpPr>
          <p:cNvPr id="13" name="Text Placeholder 6">
            <a:extLst>
              <a:ext uri="{FF2B5EF4-FFF2-40B4-BE49-F238E27FC236}">
                <a16:creationId xmlns:a16="http://schemas.microsoft.com/office/drawing/2014/main" id="{268DBE11-BC04-41E0-BAF0-73B1041E3751}"/>
              </a:ext>
            </a:extLst>
          </p:cNvPr>
          <p:cNvSpPr>
            <a:spLocks noGrp="1"/>
          </p:cNvSpPr>
          <p:nvPr>
            <p:ph type="body" sz="quarter" idx="48"/>
          </p:nvPr>
        </p:nvSpPr>
        <p:spPr>
          <a:xfrm>
            <a:off x="2233328" y="4203700"/>
            <a:ext cx="2155826" cy="5133975"/>
          </a:xfrm>
        </p:spPr>
        <p:txBody>
          <a:bodyPr rIns="72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6">
            <a:extLst>
              <a:ext uri="{FF2B5EF4-FFF2-40B4-BE49-F238E27FC236}">
                <a16:creationId xmlns:a16="http://schemas.microsoft.com/office/drawing/2014/main" id="{B88F2438-4819-458F-85D5-09C1E07C94A5}"/>
              </a:ext>
            </a:extLst>
          </p:cNvPr>
          <p:cNvSpPr>
            <a:spLocks noGrp="1"/>
          </p:cNvSpPr>
          <p:nvPr>
            <p:ph sz="quarter" idx="49"/>
          </p:nvPr>
        </p:nvSpPr>
        <p:spPr>
          <a:xfrm>
            <a:off x="2236502" y="3174869"/>
            <a:ext cx="4418298" cy="9272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a:extLst>
              <a:ext uri="{FF2B5EF4-FFF2-40B4-BE49-F238E27FC236}">
                <a16:creationId xmlns:a16="http://schemas.microsoft.com/office/drawing/2014/main" id="{45517AEA-E836-46EA-A528-FC48579C8FBA}"/>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B4492521-A3B8-4A22-9E37-B3D4DBCAE2DA}"/>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8" name="Text Placeholder 6">
            <a:extLst>
              <a:ext uri="{FF2B5EF4-FFF2-40B4-BE49-F238E27FC236}">
                <a16:creationId xmlns:a16="http://schemas.microsoft.com/office/drawing/2014/main" id="{AC501AFA-4D1B-4228-9D77-CFF5DE425B34}"/>
              </a:ext>
            </a:extLst>
          </p:cNvPr>
          <p:cNvSpPr>
            <a:spLocks noGrp="1"/>
          </p:cNvSpPr>
          <p:nvPr>
            <p:ph type="body" sz="quarter" idx="50"/>
          </p:nvPr>
        </p:nvSpPr>
        <p:spPr>
          <a:xfrm>
            <a:off x="4495800" y="4210050"/>
            <a:ext cx="2155826" cy="5133975"/>
          </a:xfrm>
        </p:spPr>
        <p:txBody>
          <a:bodyPr rIns="72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Text Placeholder 5">
            <a:extLst>
              <a:ext uri="{FF2B5EF4-FFF2-40B4-BE49-F238E27FC236}">
                <a16:creationId xmlns:a16="http://schemas.microsoft.com/office/drawing/2014/main" id="{E72911F0-E8DB-4126-A593-7125B99A7E7E}"/>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2141542041"/>
      </p:ext>
    </p:extLst>
  </p:cSld>
  <p:clrMapOvr>
    <a:masterClrMapping/>
  </p:clrMapOvr>
  <p:extLst>
    <p:ext uri="{DCECCB84-F9BA-43D5-87BE-67443E8EF086}">
      <p15:sldGuideLst xmlns:p15="http://schemas.microsoft.com/office/powerpoint/2012/main"/>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Multi-content Layout 2">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83145D4B-19AA-49C5-9AFC-1AF63B1D4D6E}"/>
              </a:ext>
            </a:extLst>
          </p:cNvPr>
          <p:cNvSpPr>
            <a:spLocks noGrp="1"/>
          </p:cNvSpPr>
          <p:nvPr>
            <p:ph type="title"/>
          </p:nvPr>
        </p:nvSpPr>
        <p:spPr/>
        <p:txBody>
          <a:bodyPr/>
          <a:lstStyle/>
          <a:p>
            <a:r>
              <a:rPr lang="en-US"/>
              <a:t>Click to edit Master title style</a:t>
            </a:r>
            <a:endParaRPr lang="en-GB" dirty="0"/>
          </a:p>
        </p:txBody>
      </p:sp>
      <p:sp>
        <p:nvSpPr>
          <p:cNvPr id="13" name="Text Placeholder 6">
            <a:extLst>
              <a:ext uri="{FF2B5EF4-FFF2-40B4-BE49-F238E27FC236}">
                <a16:creationId xmlns:a16="http://schemas.microsoft.com/office/drawing/2014/main" id="{268DBE11-BC04-41E0-BAF0-73B1041E3751}"/>
              </a:ext>
            </a:extLst>
          </p:cNvPr>
          <p:cNvSpPr>
            <a:spLocks noGrp="1"/>
          </p:cNvSpPr>
          <p:nvPr>
            <p:ph type="body" sz="quarter" idx="48"/>
          </p:nvPr>
        </p:nvSpPr>
        <p:spPr>
          <a:xfrm>
            <a:off x="2233328" y="6826250"/>
            <a:ext cx="2155826" cy="2511425"/>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Content Placeholder 6">
            <a:extLst>
              <a:ext uri="{FF2B5EF4-FFF2-40B4-BE49-F238E27FC236}">
                <a16:creationId xmlns:a16="http://schemas.microsoft.com/office/drawing/2014/main" id="{B88F2438-4819-458F-85D5-09C1E07C94A5}"/>
              </a:ext>
            </a:extLst>
          </p:cNvPr>
          <p:cNvSpPr>
            <a:spLocks noGrp="1"/>
          </p:cNvSpPr>
          <p:nvPr>
            <p:ph sz="quarter" idx="49"/>
          </p:nvPr>
        </p:nvSpPr>
        <p:spPr>
          <a:xfrm>
            <a:off x="2236502" y="3162300"/>
            <a:ext cx="4418298" cy="30321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a:extLst>
              <a:ext uri="{FF2B5EF4-FFF2-40B4-BE49-F238E27FC236}">
                <a16:creationId xmlns:a16="http://schemas.microsoft.com/office/drawing/2014/main" id="{45517AEA-E836-46EA-A528-FC48579C8FBA}"/>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B4492521-A3B8-4A22-9E37-B3D4DBCAE2DA}"/>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8" name="Text Placeholder 6">
            <a:extLst>
              <a:ext uri="{FF2B5EF4-FFF2-40B4-BE49-F238E27FC236}">
                <a16:creationId xmlns:a16="http://schemas.microsoft.com/office/drawing/2014/main" id="{AC501AFA-4D1B-4228-9D77-CFF5DE425B34}"/>
              </a:ext>
            </a:extLst>
          </p:cNvPr>
          <p:cNvSpPr>
            <a:spLocks noGrp="1"/>
          </p:cNvSpPr>
          <p:nvPr>
            <p:ph type="body" sz="quarter" idx="50"/>
          </p:nvPr>
        </p:nvSpPr>
        <p:spPr>
          <a:xfrm>
            <a:off x="4495800" y="6832600"/>
            <a:ext cx="2155826" cy="2511425"/>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Text Placeholder 5">
            <a:extLst>
              <a:ext uri="{FF2B5EF4-FFF2-40B4-BE49-F238E27FC236}">
                <a16:creationId xmlns:a16="http://schemas.microsoft.com/office/drawing/2014/main" id="{E72911F0-E8DB-4126-A593-7125B99A7E7E}"/>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778013587"/>
      </p:ext>
    </p:extLst>
  </p:cSld>
  <p:clrMapOvr>
    <a:masterClrMapping/>
  </p:clrMapOvr>
  <p:extLst>
    <p:ext uri="{DCECCB84-F9BA-43D5-87BE-67443E8EF086}">
      <p15:sldGuideLst xmlns:p15="http://schemas.microsoft.com/office/powerpoint/2012/main"/>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Multi-content Layout 3">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83145D4B-19AA-49C5-9AFC-1AF63B1D4D6E}"/>
              </a:ext>
            </a:extLst>
          </p:cNvPr>
          <p:cNvSpPr>
            <a:spLocks noGrp="1"/>
          </p:cNvSpPr>
          <p:nvPr>
            <p:ph type="title"/>
          </p:nvPr>
        </p:nvSpPr>
        <p:spPr/>
        <p:txBody>
          <a:bodyPr/>
          <a:lstStyle/>
          <a:p>
            <a:r>
              <a:rPr lang="en-US"/>
              <a:t>Click to edit Master title style</a:t>
            </a:r>
            <a:endParaRPr lang="en-GB" dirty="0"/>
          </a:p>
        </p:txBody>
      </p:sp>
      <p:sp>
        <p:nvSpPr>
          <p:cNvPr id="13" name="Text Placeholder 6">
            <a:extLst>
              <a:ext uri="{FF2B5EF4-FFF2-40B4-BE49-F238E27FC236}">
                <a16:creationId xmlns:a16="http://schemas.microsoft.com/office/drawing/2014/main" id="{268DBE11-BC04-41E0-BAF0-73B1041E3751}"/>
              </a:ext>
            </a:extLst>
          </p:cNvPr>
          <p:cNvSpPr>
            <a:spLocks noGrp="1"/>
          </p:cNvSpPr>
          <p:nvPr>
            <p:ph type="body" sz="quarter" idx="48"/>
          </p:nvPr>
        </p:nvSpPr>
        <p:spPr>
          <a:xfrm>
            <a:off x="2236502" y="6826250"/>
            <a:ext cx="2152652" cy="2511425"/>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Content Placeholder 6">
            <a:extLst>
              <a:ext uri="{FF2B5EF4-FFF2-40B4-BE49-F238E27FC236}">
                <a16:creationId xmlns:a16="http://schemas.microsoft.com/office/drawing/2014/main" id="{B88F2438-4819-458F-85D5-09C1E07C94A5}"/>
              </a:ext>
            </a:extLst>
          </p:cNvPr>
          <p:cNvSpPr>
            <a:spLocks noGrp="1"/>
          </p:cNvSpPr>
          <p:nvPr>
            <p:ph sz="quarter" idx="49"/>
          </p:nvPr>
        </p:nvSpPr>
        <p:spPr>
          <a:xfrm>
            <a:off x="546101" y="3162300"/>
            <a:ext cx="6675435" cy="30321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a:extLst>
              <a:ext uri="{FF2B5EF4-FFF2-40B4-BE49-F238E27FC236}">
                <a16:creationId xmlns:a16="http://schemas.microsoft.com/office/drawing/2014/main" id="{CECF3F1A-6937-41F0-BF83-F7AA9730FD90}"/>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18152EE2-74C9-40D5-8803-4821E68050F3}"/>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8" name="Text Placeholder 6">
            <a:extLst>
              <a:ext uri="{FF2B5EF4-FFF2-40B4-BE49-F238E27FC236}">
                <a16:creationId xmlns:a16="http://schemas.microsoft.com/office/drawing/2014/main" id="{8C6C818C-2EAE-43A7-820A-4BEC191BBFC2}"/>
              </a:ext>
            </a:extLst>
          </p:cNvPr>
          <p:cNvSpPr>
            <a:spLocks noGrp="1"/>
          </p:cNvSpPr>
          <p:nvPr>
            <p:ph type="body" sz="quarter" idx="50"/>
          </p:nvPr>
        </p:nvSpPr>
        <p:spPr>
          <a:xfrm>
            <a:off x="4495800" y="6832600"/>
            <a:ext cx="2155826" cy="2511425"/>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Text Placeholder 5">
            <a:extLst>
              <a:ext uri="{FF2B5EF4-FFF2-40B4-BE49-F238E27FC236}">
                <a16:creationId xmlns:a16="http://schemas.microsoft.com/office/drawing/2014/main" id="{44A0DAA3-E3DA-4B20-8657-8650E37BAF1A}"/>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2737195874"/>
      </p:ext>
    </p:extLst>
  </p:cSld>
  <p:clrMapOvr>
    <a:masterClrMapping/>
  </p:clrMapOvr>
  <p:extLst>
    <p:ext uri="{DCECCB84-F9BA-43D5-87BE-67443E8EF086}">
      <p15:sldGuideLst xmlns:p15="http://schemas.microsoft.com/office/powerpoint/2012/main"/>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Multi-content Layout 4">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83145D4B-19AA-49C5-9AFC-1AF63B1D4D6E}"/>
              </a:ext>
            </a:extLst>
          </p:cNvPr>
          <p:cNvSpPr>
            <a:spLocks noGrp="1"/>
          </p:cNvSpPr>
          <p:nvPr>
            <p:ph type="title"/>
          </p:nvPr>
        </p:nvSpPr>
        <p:spPr/>
        <p:txBody>
          <a:bodyPr/>
          <a:lstStyle/>
          <a:p>
            <a:r>
              <a:rPr lang="en-US"/>
              <a:t>Click to edit Master title style</a:t>
            </a:r>
            <a:endParaRPr lang="en-GB" dirty="0"/>
          </a:p>
        </p:txBody>
      </p:sp>
      <p:sp>
        <p:nvSpPr>
          <p:cNvPr id="13" name="Text Placeholder 6">
            <a:extLst>
              <a:ext uri="{FF2B5EF4-FFF2-40B4-BE49-F238E27FC236}">
                <a16:creationId xmlns:a16="http://schemas.microsoft.com/office/drawing/2014/main" id="{268DBE11-BC04-41E0-BAF0-73B1041E3751}"/>
              </a:ext>
            </a:extLst>
          </p:cNvPr>
          <p:cNvSpPr>
            <a:spLocks noGrp="1"/>
          </p:cNvSpPr>
          <p:nvPr>
            <p:ph type="body" sz="quarter" idx="48"/>
          </p:nvPr>
        </p:nvSpPr>
        <p:spPr>
          <a:xfrm>
            <a:off x="2236502" y="3174869"/>
            <a:ext cx="2152652" cy="2502031"/>
          </a:xfrm>
        </p:spPr>
        <p:txBody>
          <a:bodyPr rIns="72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6">
            <a:extLst>
              <a:ext uri="{FF2B5EF4-FFF2-40B4-BE49-F238E27FC236}">
                <a16:creationId xmlns:a16="http://schemas.microsoft.com/office/drawing/2014/main" id="{B88F2438-4819-458F-85D5-09C1E07C94A5}"/>
              </a:ext>
            </a:extLst>
          </p:cNvPr>
          <p:cNvSpPr>
            <a:spLocks noGrp="1"/>
          </p:cNvSpPr>
          <p:nvPr>
            <p:ph sz="quarter" idx="49"/>
          </p:nvPr>
        </p:nvSpPr>
        <p:spPr>
          <a:xfrm>
            <a:off x="546100" y="6297954"/>
            <a:ext cx="6675437" cy="30353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a:extLst>
              <a:ext uri="{FF2B5EF4-FFF2-40B4-BE49-F238E27FC236}">
                <a16:creationId xmlns:a16="http://schemas.microsoft.com/office/drawing/2014/main" id="{30FFDCC3-3E04-4200-A2DE-4159126EFB75}"/>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6EA3F857-58F1-4D1F-87F8-9585DDD98B43}"/>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8" name="Text Placeholder 6">
            <a:extLst>
              <a:ext uri="{FF2B5EF4-FFF2-40B4-BE49-F238E27FC236}">
                <a16:creationId xmlns:a16="http://schemas.microsoft.com/office/drawing/2014/main" id="{274FA1DC-076E-466B-B77C-7C2B61636097}"/>
              </a:ext>
            </a:extLst>
          </p:cNvPr>
          <p:cNvSpPr>
            <a:spLocks noGrp="1"/>
          </p:cNvSpPr>
          <p:nvPr>
            <p:ph type="body" sz="quarter" idx="50"/>
          </p:nvPr>
        </p:nvSpPr>
        <p:spPr>
          <a:xfrm>
            <a:off x="4495800" y="3174869"/>
            <a:ext cx="2155826" cy="2502031"/>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97107325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ext Cover 07">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2242444" y="3042343"/>
            <a:ext cx="4412355" cy="2978403"/>
          </a:xfrm>
        </p:spPr>
        <p:txBody>
          <a:bodyPr/>
          <a:lstStyle>
            <a:lvl1pPr>
              <a:lnSpc>
                <a:spcPct val="85000"/>
              </a:lnSpc>
              <a:defRPr sz="7526">
                <a:solidFill>
                  <a:schemeClr val="tx1"/>
                </a:solidFill>
              </a:defRPr>
            </a:lvl1pPr>
          </a:lstStyle>
          <a:p>
            <a:r>
              <a:rPr lang="en-US" dirty="0"/>
              <a:t>Click to edit Master title style</a:t>
            </a:r>
            <a:endParaRPr lang="en-GB"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2236788" y="6826251"/>
            <a:ext cx="4412354" cy="939800"/>
          </a:xfrm>
        </p:spPr>
        <p:txBody>
          <a:bodyPr tIns="0">
            <a:noAutofit/>
          </a:bodyPr>
          <a:lstStyle>
            <a:lvl1pPr>
              <a:defRPr sz="1600">
                <a:solidFill>
                  <a:schemeClr val="tx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sz="1400" b="0" cap="none">
                <a:solidFill>
                  <a:schemeClr val="tx1"/>
                </a:solidFill>
                <a:latin typeface="+mn-lt"/>
              </a:defRPr>
            </a:lvl5pPr>
          </a:lstStyle>
          <a:p>
            <a:pPr lvl="0"/>
            <a:r>
              <a:rPr lang="en-US" dirty="0"/>
              <a:t>Subheading</a:t>
            </a:r>
            <a:endParaRPr lang="en-GB" dirty="0"/>
          </a:p>
        </p:txBody>
      </p:sp>
      <p:sp>
        <p:nvSpPr>
          <p:cNvPr id="13" name="Holder 3">
            <a:extLst>
              <a:ext uri="{FF2B5EF4-FFF2-40B4-BE49-F238E27FC236}">
                <a16:creationId xmlns:a16="http://schemas.microsoft.com/office/drawing/2014/main" id="{5D75C257-E9DD-4D5D-A293-618B2A0E3837}"/>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2" name="Text Placeholder 8">
            <a:extLst>
              <a:ext uri="{FF2B5EF4-FFF2-40B4-BE49-F238E27FC236}">
                <a16:creationId xmlns:a16="http://schemas.microsoft.com/office/drawing/2014/main" id="{1D30C163-C215-4204-AB3E-AB3F97693383}"/>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tx1"/>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cxnSp>
        <p:nvCxnSpPr>
          <p:cNvPr id="9" name="Straight Connector 8">
            <a:extLst>
              <a:ext uri="{FF2B5EF4-FFF2-40B4-BE49-F238E27FC236}">
                <a16:creationId xmlns:a16="http://schemas.microsoft.com/office/drawing/2014/main" id="{38B3E653-888E-4885-BF63-2263288E9FFC}"/>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0B8ECC7B-A903-4755-B8C4-A7E18BA419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Tree>
    <p:extLst>
      <p:ext uri="{BB962C8B-B14F-4D97-AF65-F5344CB8AC3E}">
        <p14:creationId xmlns:p14="http://schemas.microsoft.com/office/powerpoint/2010/main" val="62767519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Multi-content Layout 5">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83145D4B-19AA-49C5-9AFC-1AF63B1D4D6E}"/>
              </a:ext>
            </a:extLst>
          </p:cNvPr>
          <p:cNvSpPr>
            <a:spLocks noGrp="1"/>
          </p:cNvSpPr>
          <p:nvPr>
            <p:ph type="title"/>
          </p:nvPr>
        </p:nvSpPr>
        <p:spPr/>
        <p:txBody>
          <a:bodyPr/>
          <a:lstStyle/>
          <a:p>
            <a:r>
              <a:rPr lang="en-US"/>
              <a:t>Click to edit Master title style</a:t>
            </a:r>
            <a:endParaRPr lang="en-GB" dirty="0"/>
          </a:p>
        </p:txBody>
      </p:sp>
      <p:sp>
        <p:nvSpPr>
          <p:cNvPr id="13" name="Text Placeholder 6">
            <a:extLst>
              <a:ext uri="{FF2B5EF4-FFF2-40B4-BE49-F238E27FC236}">
                <a16:creationId xmlns:a16="http://schemas.microsoft.com/office/drawing/2014/main" id="{268DBE11-BC04-41E0-BAF0-73B1041E3751}"/>
              </a:ext>
            </a:extLst>
          </p:cNvPr>
          <p:cNvSpPr>
            <a:spLocks noGrp="1"/>
          </p:cNvSpPr>
          <p:nvPr>
            <p:ph type="body" sz="quarter" idx="48"/>
          </p:nvPr>
        </p:nvSpPr>
        <p:spPr>
          <a:xfrm>
            <a:off x="546101" y="6286060"/>
            <a:ext cx="1579483" cy="2151095"/>
          </a:xfrm>
        </p:spPr>
        <p:txBody>
          <a:bodyPr rIns="72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6">
            <a:extLst>
              <a:ext uri="{FF2B5EF4-FFF2-40B4-BE49-F238E27FC236}">
                <a16:creationId xmlns:a16="http://schemas.microsoft.com/office/drawing/2014/main" id="{B88F2438-4819-458F-85D5-09C1E07C94A5}"/>
              </a:ext>
            </a:extLst>
          </p:cNvPr>
          <p:cNvSpPr>
            <a:spLocks noGrp="1"/>
          </p:cNvSpPr>
          <p:nvPr>
            <p:ph sz="quarter" idx="49"/>
          </p:nvPr>
        </p:nvSpPr>
        <p:spPr>
          <a:xfrm>
            <a:off x="2236502" y="3176560"/>
            <a:ext cx="4983448" cy="25114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6">
            <a:extLst>
              <a:ext uri="{FF2B5EF4-FFF2-40B4-BE49-F238E27FC236}">
                <a16:creationId xmlns:a16="http://schemas.microsoft.com/office/drawing/2014/main" id="{7C52536D-5D8D-41DB-A665-336923DB89F6}"/>
              </a:ext>
            </a:extLst>
          </p:cNvPr>
          <p:cNvSpPr>
            <a:spLocks noGrp="1"/>
          </p:cNvSpPr>
          <p:nvPr>
            <p:ph sz="quarter" idx="52"/>
          </p:nvPr>
        </p:nvSpPr>
        <p:spPr>
          <a:xfrm>
            <a:off x="2236502" y="6299200"/>
            <a:ext cx="4983448" cy="25320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1" name="Straight Connector 10">
            <a:extLst>
              <a:ext uri="{FF2B5EF4-FFF2-40B4-BE49-F238E27FC236}">
                <a16:creationId xmlns:a16="http://schemas.microsoft.com/office/drawing/2014/main" id="{BA8D4B9C-6A62-40FF-A3DB-ACAA807654A9}"/>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6A934064-C598-472D-85FA-5D684E3FC02D}"/>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14" name="Text Placeholder 6">
            <a:extLst>
              <a:ext uri="{FF2B5EF4-FFF2-40B4-BE49-F238E27FC236}">
                <a16:creationId xmlns:a16="http://schemas.microsoft.com/office/drawing/2014/main" id="{C4D0770F-851B-4177-895A-4155E70C1647}"/>
              </a:ext>
            </a:extLst>
          </p:cNvPr>
          <p:cNvSpPr>
            <a:spLocks noGrp="1"/>
          </p:cNvSpPr>
          <p:nvPr>
            <p:ph type="body" sz="quarter" idx="53"/>
          </p:nvPr>
        </p:nvSpPr>
        <p:spPr>
          <a:xfrm>
            <a:off x="554117" y="3176561"/>
            <a:ext cx="1579483" cy="2225293"/>
          </a:xfrm>
        </p:spPr>
        <p:txBody>
          <a:bodyPr rIns="72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Text Placeholder 5">
            <a:extLst>
              <a:ext uri="{FF2B5EF4-FFF2-40B4-BE49-F238E27FC236}">
                <a16:creationId xmlns:a16="http://schemas.microsoft.com/office/drawing/2014/main" id="{490E91C6-85EE-445E-8B5B-E8A1C7EFB82A}"/>
              </a:ext>
            </a:extLst>
          </p:cNvPr>
          <p:cNvSpPr>
            <a:spLocks noGrp="1"/>
          </p:cNvSpPr>
          <p:nvPr>
            <p:ph type="body" sz="quarter" idx="54"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1345622269"/>
      </p:ext>
    </p:extLst>
  </p:cSld>
  <p:clrMapOvr>
    <a:masterClrMapping/>
  </p:clrMapOvr>
  <p:extLst>
    <p:ext uri="{DCECCB84-F9BA-43D5-87BE-67443E8EF086}">
      <p15:sldGuideLst xmlns:p15="http://schemas.microsoft.com/office/powerpoint/2012/main"/>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Multi-content Layout 6">
    <p:bg>
      <p:bgPr>
        <a:solidFill>
          <a:schemeClr val="bg1"/>
        </a:solidFill>
        <a:effectLst/>
      </p:bgPr>
    </p:bg>
    <p:spTree>
      <p:nvGrpSpPr>
        <p:cNvPr id="1" name=""/>
        <p:cNvGrpSpPr/>
        <p:nvPr/>
      </p:nvGrpSpPr>
      <p:grpSpPr>
        <a:xfrm>
          <a:off x="0" y="0"/>
          <a:ext cx="0" cy="0"/>
          <a:chOff x="0" y="0"/>
          <a:chExt cx="0" cy="0"/>
        </a:xfrm>
      </p:grpSpPr>
      <p:sp>
        <p:nvSpPr>
          <p:cNvPr id="13" name="Text Placeholder 6">
            <a:extLst>
              <a:ext uri="{FF2B5EF4-FFF2-40B4-BE49-F238E27FC236}">
                <a16:creationId xmlns:a16="http://schemas.microsoft.com/office/drawing/2014/main" id="{268DBE11-BC04-41E0-BAF0-73B1041E3751}"/>
              </a:ext>
            </a:extLst>
          </p:cNvPr>
          <p:cNvSpPr>
            <a:spLocks noGrp="1"/>
          </p:cNvSpPr>
          <p:nvPr>
            <p:ph type="body" sz="quarter" idx="48"/>
          </p:nvPr>
        </p:nvSpPr>
        <p:spPr>
          <a:xfrm>
            <a:off x="2236787" y="5778500"/>
            <a:ext cx="3286125" cy="939800"/>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Content Placeholder 6">
            <a:extLst>
              <a:ext uri="{FF2B5EF4-FFF2-40B4-BE49-F238E27FC236}">
                <a16:creationId xmlns:a16="http://schemas.microsoft.com/office/drawing/2014/main" id="{B88F2438-4819-458F-85D5-09C1E07C94A5}"/>
              </a:ext>
            </a:extLst>
          </p:cNvPr>
          <p:cNvSpPr>
            <a:spLocks noGrp="1"/>
          </p:cNvSpPr>
          <p:nvPr>
            <p:ph sz="quarter" idx="49"/>
          </p:nvPr>
        </p:nvSpPr>
        <p:spPr>
          <a:xfrm>
            <a:off x="2236788" y="2730249"/>
            <a:ext cx="4983162" cy="250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Content Placeholder 6">
            <a:extLst>
              <a:ext uri="{FF2B5EF4-FFF2-40B4-BE49-F238E27FC236}">
                <a16:creationId xmlns:a16="http://schemas.microsoft.com/office/drawing/2014/main" id="{7C52536D-5D8D-41DB-A665-336923DB89F6}"/>
              </a:ext>
            </a:extLst>
          </p:cNvPr>
          <p:cNvSpPr>
            <a:spLocks noGrp="1"/>
          </p:cNvSpPr>
          <p:nvPr>
            <p:ph sz="quarter" idx="52"/>
          </p:nvPr>
        </p:nvSpPr>
        <p:spPr>
          <a:xfrm>
            <a:off x="2236787" y="6826250"/>
            <a:ext cx="4983163" cy="25114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6">
            <a:extLst>
              <a:ext uri="{FF2B5EF4-FFF2-40B4-BE49-F238E27FC236}">
                <a16:creationId xmlns:a16="http://schemas.microsoft.com/office/drawing/2014/main" id="{A4D8813E-AE94-4407-943C-B90FD42A965E}"/>
              </a:ext>
            </a:extLst>
          </p:cNvPr>
          <p:cNvSpPr>
            <a:spLocks noGrp="1"/>
          </p:cNvSpPr>
          <p:nvPr>
            <p:ph type="body" sz="quarter" idx="53"/>
          </p:nvPr>
        </p:nvSpPr>
        <p:spPr>
          <a:xfrm>
            <a:off x="2236788" y="1604740"/>
            <a:ext cx="3286125" cy="997084"/>
          </a:xfrm>
        </p:spPr>
        <p:txBody>
          <a:bodyPr rIns="72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a:extLst>
              <a:ext uri="{FF2B5EF4-FFF2-40B4-BE49-F238E27FC236}">
                <a16:creationId xmlns:a16="http://schemas.microsoft.com/office/drawing/2014/main" id="{64E9A6C1-4FFD-42D4-95C6-CB32C00443C0}"/>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6" name="Text Placeholder 6">
            <a:extLst>
              <a:ext uri="{FF2B5EF4-FFF2-40B4-BE49-F238E27FC236}">
                <a16:creationId xmlns:a16="http://schemas.microsoft.com/office/drawing/2014/main" id="{48262C28-C395-4DDB-94EA-5722A6CE8E32}"/>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8" name="Text Placeholder 5">
            <a:extLst>
              <a:ext uri="{FF2B5EF4-FFF2-40B4-BE49-F238E27FC236}">
                <a16:creationId xmlns:a16="http://schemas.microsoft.com/office/drawing/2014/main" id="{BC01F52D-0285-4728-9B89-1C57F95B98B6}"/>
              </a:ext>
            </a:extLst>
          </p:cNvPr>
          <p:cNvSpPr>
            <a:spLocks noGrp="1"/>
          </p:cNvSpPr>
          <p:nvPr>
            <p:ph type="body" sz="quarter" idx="54"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3717266961"/>
      </p:ext>
    </p:extLst>
  </p:cSld>
  <p:clrMapOvr>
    <a:masterClrMapping/>
  </p:clrMapOvr>
  <p:extLst>
    <p:ext uri="{DCECCB84-F9BA-43D5-87BE-67443E8EF086}">
      <p15:sldGuideLst xmlns:p15="http://schemas.microsoft.com/office/powerpoint/2012/main"/>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Multi-content Layout 7">
    <p:bg>
      <p:bgPr>
        <a:solidFill>
          <a:schemeClr val="bg1"/>
        </a:solidFill>
        <a:effectLst/>
      </p:bgPr>
    </p:bg>
    <p:spTree>
      <p:nvGrpSpPr>
        <p:cNvPr id="1" name=""/>
        <p:cNvGrpSpPr/>
        <p:nvPr/>
      </p:nvGrpSpPr>
      <p:grpSpPr>
        <a:xfrm>
          <a:off x="0" y="0"/>
          <a:ext cx="0" cy="0"/>
          <a:chOff x="0" y="0"/>
          <a:chExt cx="0" cy="0"/>
        </a:xfrm>
      </p:grpSpPr>
      <p:sp>
        <p:nvSpPr>
          <p:cNvPr id="13" name="Text Placeholder 6">
            <a:extLst>
              <a:ext uri="{FF2B5EF4-FFF2-40B4-BE49-F238E27FC236}">
                <a16:creationId xmlns:a16="http://schemas.microsoft.com/office/drawing/2014/main" id="{268DBE11-BC04-41E0-BAF0-73B1041E3751}"/>
              </a:ext>
            </a:extLst>
          </p:cNvPr>
          <p:cNvSpPr>
            <a:spLocks noGrp="1"/>
          </p:cNvSpPr>
          <p:nvPr>
            <p:ph type="body" sz="quarter" idx="48"/>
          </p:nvPr>
        </p:nvSpPr>
        <p:spPr>
          <a:xfrm>
            <a:off x="2236788" y="1596508"/>
            <a:ext cx="2152366" cy="4074040"/>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Content Placeholder 6">
            <a:extLst>
              <a:ext uri="{FF2B5EF4-FFF2-40B4-BE49-F238E27FC236}">
                <a16:creationId xmlns:a16="http://schemas.microsoft.com/office/drawing/2014/main" id="{B88F2438-4819-458F-85D5-09C1E07C94A5}"/>
              </a:ext>
            </a:extLst>
          </p:cNvPr>
          <p:cNvSpPr>
            <a:spLocks noGrp="1"/>
          </p:cNvSpPr>
          <p:nvPr>
            <p:ph sz="quarter" idx="49"/>
          </p:nvPr>
        </p:nvSpPr>
        <p:spPr>
          <a:xfrm>
            <a:off x="539750" y="6293661"/>
            <a:ext cx="6681787" cy="3035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9" name="Straight Connector 8">
            <a:extLst>
              <a:ext uri="{FF2B5EF4-FFF2-40B4-BE49-F238E27FC236}">
                <a16:creationId xmlns:a16="http://schemas.microsoft.com/office/drawing/2014/main" id="{21EF20D2-17B3-4BFA-B193-7A50A44D1CB8}"/>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0" name="Text Placeholder 6">
            <a:extLst>
              <a:ext uri="{FF2B5EF4-FFF2-40B4-BE49-F238E27FC236}">
                <a16:creationId xmlns:a16="http://schemas.microsoft.com/office/drawing/2014/main" id="{66D4FCE8-B4C1-4939-A1B3-990311757ECF}"/>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11" name="Text Placeholder 6">
            <a:extLst>
              <a:ext uri="{FF2B5EF4-FFF2-40B4-BE49-F238E27FC236}">
                <a16:creationId xmlns:a16="http://schemas.microsoft.com/office/drawing/2014/main" id="{92E27929-DB41-4669-8E73-90E8B39B0C5F}"/>
              </a:ext>
            </a:extLst>
          </p:cNvPr>
          <p:cNvSpPr>
            <a:spLocks noGrp="1"/>
          </p:cNvSpPr>
          <p:nvPr>
            <p:ph type="body" sz="quarter" idx="51"/>
          </p:nvPr>
        </p:nvSpPr>
        <p:spPr>
          <a:xfrm>
            <a:off x="4495800" y="1587500"/>
            <a:ext cx="2152366" cy="4074040"/>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799392590"/>
      </p:ext>
    </p:extLst>
  </p:cSld>
  <p:clrMapOvr>
    <a:masterClrMapping/>
  </p:clrMapOvr>
  <p:extLst>
    <p:ext uri="{DCECCB84-F9BA-43D5-87BE-67443E8EF086}">
      <p15:sldGuideLst xmlns:p15="http://schemas.microsoft.com/office/powerpoint/2012/main"/>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Multi-content Layout 8">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83145D4B-19AA-49C5-9AFC-1AF63B1D4D6E}"/>
              </a:ext>
            </a:extLst>
          </p:cNvPr>
          <p:cNvSpPr>
            <a:spLocks noGrp="1"/>
          </p:cNvSpPr>
          <p:nvPr>
            <p:ph type="title"/>
          </p:nvPr>
        </p:nvSpPr>
        <p:spPr/>
        <p:txBody>
          <a:bodyPr/>
          <a:lstStyle/>
          <a:p>
            <a:r>
              <a:rPr lang="en-US"/>
              <a:t>Click to edit Master title style</a:t>
            </a:r>
            <a:endParaRPr lang="en-GB" dirty="0"/>
          </a:p>
        </p:txBody>
      </p:sp>
      <p:sp>
        <p:nvSpPr>
          <p:cNvPr id="13" name="Text Placeholder 6">
            <a:extLst>
              <a:ext uri="{FF2B5EF4-FFF2-40B4-BE49-F238E27FC236}">
                <a16:creationId xmlns:a16="http://schemas.microsoft.com/office/drawing/2014/main" id="{268DBE11-BC04-41E0-BAF0-73B1041E3751}"/>
              </a:ext>
            </a:extLst>
          </p:cNvPr>
          <p:cNvSpPr>
            <a:spLocks noGrp="1"/>
          </p:cNvSpPr>
          <p:nvPr>
            <p:ph type="body" sz="quarter" idx="48"/>
          </p:nvPr>
        </p:nvSpPr>
        <p:spPr>
          <a:xfrm>
            <a:off x="2236137" y="7874000"/>
            <a:ext cx="2164425" cy="1463675"/>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Content Placeholder 6">
            <a:extLst>
              <a:ext uri="{FF2B5EF4-FFF2-40B4-BE49-F238E27FC236}">
                <a16:creationId xmlns:a16="http://schemas.microsoft.com/office/drawing/2014/main" id="{B88F2438-4819-458F-85D5-09C1E07C94A5}"/>
              </a:ext>
            </a:extLst>
          </p:cNvPr>
          <p:cNvSpPr>
            <a:spLocks noGrp="1"/>
          </p:cNvSpPr>
          <p:nvPr>
            <p:ph sz="quarter" idx="49"/>
          </p:nvPr>
        </p:nvSpPr>
        <p:spPr>
          <a:xfrm>
            <a:off x="539750" y="3162300"/>
            <a:ext cx="6680200" cy="40798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6">
            <a:extLst>
              <a:ext uri="{FF2B5EF4-FFF2-40B4-BE49-F238E27FC236}">
                <a16:creationId xmlns:a16="http://schemas.microsoft.com/office/drawing/2014/main" id="{A793F679-DF5B-4B00-82C1-88A43DD073C7}"/>
              </a:ext>
            </a:extLst>
          </p:cNvPr>
          <p:cNvSpPr>
            <a:spLocks noGrp="1"/>
          </p:cNvSpPr>
          <p:nvPr>
            <p:ph type="body" sz="quarter" idx="50"/>
          </p:nvPr>
        </p:nvSpPr>
        <p:spPr>
          <a:xfrm>
            <a:off x="4498975" y="7874000"/>
            <a:ext cx="2145874" cy="1463675"/>
          </a:xfrm>
        </p:spPr>
        <p:txBody>
          <a:bodyPr rIns="72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a:extLst>
              <a:ext uri="{FF2B5EF4-FFF2-40B4-BE49-F238E27FC236}">
                <a16:creationId xmlns:a16="http://schemas.microsoft.com/office/drawing/2014/main" id="{91E04F5C-F1BF-4617-B4BC-9DB20489E919}"/>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C9CEB9B6-B522-40A4-BCB6-A660A615DE04}"/>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8" name="Text Placeholder 5">
            <a:extLst>
              <a:ext uri="{FF2B5EF4-FFF2-40B4-BE49-F238E27FC236}">
                <a16:creationId xmlns:a16="http://schemas.microsoft.com/office/drawing/2014/main" id="{8AC1F881-452F-4D17-B58B-266A52D18C5F}"/>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382609768"/>
      </p:ext>
    </p:extLst>
  </p:cSld>
  <p:clrMapOvr>
    <a:masterClrMapping/>
  </p:clrMapOvr>
  <p:extLst>
    <p:ext uri="{DCECCB84-F9BA-43D5-87BE-67443E8EF086}">
      <p15:sldGuideLst xmlns:p15="http://schemas.microsoft.com/office/powerpoint/2012/main"/>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Multi-content Layout 9">
    <p:bg>
      <p:bgPr>
        <a:solidFill>
          <a:schemeClr val="bg1"/>
        </a:solidFill>
        <a:effectLst/>
      </p:bgPr>
    </p:bg>
    <p:spTree>
      <p:nvGrpSpPr>
        <p:cNvPr id="1" name=""/>
        <p:cNvGrpSpPr/>
        <p:nvPr/>
      </p:nvGrpSpPr>
      <p:grpSpPr>
        <a:xfrm>
          <a:off x="0" y="0"/>
          <a:ext cx="0" cy="0"/>
          <a:chOff x="0" y="0"/>
          <a:chExt cx="0" cy="0"/>
        </a:xfrm>
      </p:grpSpPr>
      <p:sp>
        <p:nvSpPr>
          <p:cNvPr id="9" name="Text Placeholder 6">
            <a:extLst>
              <a:ext uri="{FF2B5EF4-FFF2-40B4-BE49-F238E27FC236}">
                <a16:creationId xmlns:a16="http://schemas.microsoft.com/office/drawing/2014/main" id="{3054CD20-B4F5-4AF2-A364-E13CC1F83B22}"/>
              </a:ext>
            </a:extLst>
          </p:cNvPr>
          <p:cNvSpPr>
            <a:spLocks noGrp="1"/>
          </p:cNvSpPr>
          <p:nvPr>
            <p:ph type="body" sz="quarter" idx="45"/>
          </p:nvPr>
        </p:nvSpPr>
        <p:spPr>
          <a:xfrm>
            <a:off x="2235200" y="3176561"/>
            <a:ext cx="2159000" cy="1278248"/>
          </a:xfrm>
        </p:spPr>
        <p:txBody>
          <a:bodyPr rIns="0"/>
          <a:lstStyle>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6">
            <a:extLst>
              <a:ext uri="{FF2B5EF4-FFF2-40B4-BE49-F238E27FC236}">
                <a16:creationId xmlns:a16="http://schemas.microsoft.com/office/drawing/2014/main" id="{F7D92D65-83ED-40A6-B40E-29FF90401737}"/>
              </a:ext>
            </a:extLst>
          </p:cNvPr>
          <p:cNvSpPr>
            <a:spLocks noGrp="1"/>
          </p:cNvSpPr>
          <p:nvPr>
            <p:ph type="body" sz="quarter" idx="46"/>
          </p:nvPr>
        </p:nvSpPr>
        <p:spPr>
          <a:xfrm>
            <a:off x="4498974" y="3176562"/>
            <a:ext cx="2155825" cy="61579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Picture Placeholder 5">
            <a:extLst>
              <a:ext uri="{FF2B5EF4-FFF2-40B4-BE49-F238E27FC236}">
                <a16:creationId xmlns:a16="http://schemas.microsoft.com/office/drawing/2014/main" id="{B913BE7B-EB7E-44E4-930C-26F572A192D5}"/>
              </a:ext>
            </a:extLst>
          </p:cNvPr>
          <p:cNvSpPr>
            <a:spLocks noGrp="1"/>
          </p:cNvSpPr>
          <p:nvPr>
            <p:ph type="pic" sz="quarter" idx="48"/>
          </p:nvPr>
        </p:nvSpPr>
        <p:spPr>
          <a:xfrm>
            <a:off x="539750" y="5257802"/>
            <a:ext cx="3286125" cy="4079874"/>
          </a:xfrm>
          <a:solidFill>
            <a:schemeClr val="accent3">
              <a:alpha val="20000"/>
            </a:schemeClr>
          </a:solidFill>
        </p:spPr>
        <p:txBody>
          <a:bodyPr/>
          <a:lstStyle/>
          <a:p>
            <a:r>
              <a:rPr lang="en-US"/>
              <a:t>Click icon to add picture</a:t>
            </a:r>
            <a:endParaRPr lang="en-GB"/>
          </a:p>
        </p:txBody>
      </p:sp>
      <p:sp>
        <p:nvSpPr>
          <p:cNvPr id="4" name="Title 3">
            <a:extLst>
              <a:ext uri="{FF2B5EF4-FFF2-40B4-BE49-F238E27FC236}">
                <a16:creationId xmlns:a16="http://schemas.microsoft.com/office/drawing/2014/main" id="{1C61DF35-CB4D-48CE-9B06-2C775DFEBC33}"/>
              </a:ext>
            </a:extLst>
          </p:cNvPr>
          <p:cNvSpPr>
            <a:spLocks noGrp="1"/>
          </p:cNvSpPr>
          <p:nvPr>
            <p:ph type="title"/>
          </p:nvPr>
        </p:nvSpPr>
        <p:spPr/>
        <p:txBody>
          <a:bodyPr/>
          <a:lstStyle/>
          <a:p>
            <a:r>
              <a:rPr lang="en-US"/>
              <a:t>Click to edit Master title style</a:t>
            </a:r>
            <a:endParaRPr lang="en-GB"/>
          </a:p>
        </p:txBody>
      </p:sp>
      <p:cxnSp>
        <p:nvCxnSpPr>
          <p:cNvPr id="10" name="Straight Connector 9">
            <a:extLst>
              <a:ext uri="{FF2B5EF4-FFF2-40B4-BE49-F238E27FC236}">
                <a16:creationId xmlns:a16="http://schemas.microsoft.com/office/drawing/2014/main" id="{0F899D2F-4031-424C-A45C-5D45A9D2F8E6}"/>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C9401DD0-B2BB-415D-B587-3F165FD5AF9A}"/>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513739032"/>
      </p:ext>
    </p:extLst>
  </p:cSld>
  <p:clrMapOvr>
    <a:masterClrMapping/>
  </p:clrMapOvr>
  <p:extLst>
    <p:ext uri="{DCECCB84-F9BA-43D5-87BE-67443E8EF086}">
      <p15:sldGuideLst xmlns:p15="http://schemas.microsoft.com/office/powerpoint/2012/main"/>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Multi-content Layout 10">
    <p:bg>
      <p:bgPr>
        <a:solidFill>
          <a:schemeClr val="bg1"/>
        </a:solidFill>
        <a:effectLst/>
      </p:bgPr>
    </p:bg>
    <p:spTree>
      <p:nvGrpSpPr>
        <p:cNvPr id="1" name=""/>
        <p:cNvGrpSpPr/>
        <p:nvPr/>
      </p:nvGrpSpPr>
      <p:grpSpPr>
        <a:xfrm>
          <a:off x="0" y="0"/>
          <a:ext cx="0" cy="0"/>
          <a:chOff x="0" y="0"/>
          <a:chExt cx="0" cy="0"/>
        </a:xfrm>
      </p:grpSpPr>
      <p:sp>
        <p:nvSpPr>
          <p:cNvPr id="9" name="Text Placeholder 6">
            <a:extLst>
              <a:ext uri="{FF2B5EF4-FFF2-40B4-BE49-F238E27FC236}">
                <a16:creationId xmlns:a16="http://schemas.microsoft.com/office/drawing/2014/main" id="{3054CD20-B4F5-4AF2-A364-E13CC1F83B22}"/>
              </a:ext>
            </a:extLst>
          </p:cNvPr>
          <p:cNvSpPr>
            <a:spLocks noGrp="1"/>
          </p:cNvSpPr>
          <p:nvPr>
            <p:ph type="body" sz="quarter" idx="45"/>
          </p:nvPr>
        </p:nvSpPr>
        <p:spPr>
          <a:xfrm>
            <a:off x="2235199" y="3176560"/>
            <a:ext cx="2155825" cy="2500339"/>
          </a:xfrm>
        </p:spPr>
        <p:txBody>
          <a:bodyPr rIns="72000"/>
          <a:lstStyle>
            <a:lvl3pPr>
              <a:defRPr sz="900"/>
            </a:lvl3pPr>
            <a:lvl4pPr>
              <a:defRPr sz="9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6">
            <a:extLst>
              <a:ext uri="{FF2B5EF4-FFF2-40B4-BE49-F238E27FC236}">
                <a16:creationId xmlns:a16="http://schemas.microsoft.com/office/drawing/2014/main" id="{F7D92D65-83ED-40A6-B40E-29FF90401737}"/>
              </a:ext>
            </a:extLst>
          </p:cNvPr>
          <p:cNvSpPr>
            <a:spLocks noGrp="1"/>
          </p:cNvSpPr>
          <p:nvPr>
            <p:ph type="body" sz="quarter" idx="46"/>
          </p:nvPr>
        </p:nvSpPr>
        <p:spPr>
          <a:xfrm>
            <a:off x="4498974" y="3176562"/>
            <a:ext cx="2155825" cy="61579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7" name="Picture Placeholder 5">
            <a:extLst>
              <a:ext uri="{FF2B5EF4-FFF2-40B4-BE49-F238E27FC236}">
                <a16:creationId xmlns:a16="http://schemas.microsoft.com/office/drawing/2014/main" id="{B913BE7B-EB7E-44E4-930C-26F572A192D5}"/>
              </a:ext>
            </a:extLst>
          </p:cNvPr>
          <p:cNvSpPr>
            <a:spLocks noGrp="1"/>
          </p:cNvSpPr>
          <p:nvPr>
            <p:ph type="pic" sz="quarter" idx="48"/>
          </p:nvPr>
        </p:nvSpPr>
        <p:spPr>
          <a:xfrm>
            <a:off x="539750" y="6299200"/>
            <a:ext cx="3286125" cy="3038476"/>
          </a:xfrm>
          <a:solidFill>
            <a:schemeClr val="accent3">
              <a:alpha val="20000"/>
            </a:schemeClr>
          </a:solidFill>
        </p:spPr>
        <p:txBody>
          <a:bodyPr/>
          <a:lstStyle/>
          <a:p>
            <a:r>
              <a:rPr lang="en-US"/>
              <a:t>Click icon to add picture</a:t>
            </a:r>
            <a:endParaRPr lang="en-GB"/>
          </a:p>
        </p:txBody>
      </p:sp>
      <p:sp>
        <p:nvSpPr>
          <p:cNvPr id="4" name="Title 3">
            <a:extLst>
              <a:ext uri="{FF2B5EF4-FFF2-40B4-BE49-F238E27FC236}">
                <a16:creationId xmlns:a16="http://schemas.microsoft.com/office/drawing/2014/main" id="{1C61DF35-CB4D-48CE-9B06-2C775DFEBC33}"/>
              </a:ext>
            </a:extLst>
          </p:cNvPr>
          <p:cNvSpPr>
            <a:spLocks noGrp="1"/>
          </p:cNvSpPr>
          <p:nvPr>
            <p:ph type="title"/>
          </p:nvPr>
        </p:nvSpPr>
        <p:spPr/>
        <p:txBody>
          <a:bodyPr/>
          <a:lstStyle/>
          <a:p>
            <a:r>
              <a:rPr lang="en-US"/>
              <a:t>Click to edit Master title style</a:t>
            </a:r>
            <a:endParaRPr lang="en-GB"/>
          </a:p>
        </p:txBody>
      </p:sp>
      <p:cxnSp>
        <p:nvCxnSpPr>
          <p:cNvPr id="10" name="Straight Connector 9">
            <a:extLst>
              <a:ext uri="{FF2B5EF4-FFF2-40B4-BE49-F238E27FC236}">
                <a16:creationId xmlns:a16="http://schemas.microsoft.com/office/drawing/2014/main" id="{0F899D2F-4031-424C-A45C-5D45A9D2F8E6}"/>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C9401DD0-B2BB-415D-B587-3F165FD5AF9A}"/>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871253947"/>
      </p:ext>
    </p:extLst>
  </p:cSld>
  <p:clrMapOvr>
    <a:masterClrMapping/>
  </p:clrMapOvr>
  <p:extLst>
    <p:ext uri="{DCECCB84-F9BA-43D5-87BE-67443E8EF086}">
      <p15:sldGuideLst xmlns:p15="http://schemas.microsoft.com/office/powerpoint/2012/main"/>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Multi-content Layout 11">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4498974" y="1587500"/>
            <a:ext cx="2163773" cy="7750176"/>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6">
            <a:extLst>
              <a:ext uri="{FF2B5EF4-FFF2-40B4-BE49-F238E27FC236}">
                <a16:creationId xmlns:a16="http://schemas.microsoft.com/office/drawing/2014/main" id="{C91F1AEF-882C-4FB5-817F-3DB08D5A6BE9}"/>
              </a:ext>
            </a:extLst>
          </p:cNvPr>
          <p:cNvSpPr>
            <a:spLocks noGrp="1"/>
          </p:cNvSpPr>
          <p:nvPr>
            <p:ph type="body" sz="quarter" idx="49"/>
          </p:nvPr>
        </p:nvSpPr>
        <p:spPr>
          <a:xfrm>
            <a:off x="2236789" y="1587501"/>
            <a:ext cx="2163774" cy="3555999"/>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Picture Placeholder 5">
            <a:extLst>
              <a:ext uri="{FF2B5EF4-FFF2-40B4-BE49-F238E27FC236}">
                <a16:creationId xmlns:a16="http://schemas.microsoft.com/office/drawing/2014/main" id="{C480BB43-BD63-4266-9C3E-20637668EC4B}"/>
              </a:ext>
            </a:extLst>
          </p:cNvPr>
          <p:cNvSpPr>
            <a:spLocks noGrp="1"/>
          </p:cNvSpPr>
          <p:nvPr>
            <p:ph type="pic" sz="quarter" idx="48"/>
          </p:nvPr>
        </p:nvSpPr>
        <p:spPr>
          <a:xfrm>
            <a:off x="539750" y="5778501"/>
            <a:ext cx="3286125" cy="3559176"/>
          </a:xfrm>
          <a:solidFill>
            <a:schemeClr val="accent3">
              <a:alpha val="20000"/>
            </a:schemeClr>
          </a:solidFill>
        </p:spPr>
        <p:txBody>
          <a:bodyPr/>
          <a:lstStyle/>
          <a:p>
            <a:r>
              <a:rPr lang="en-US" dirty="0"/>
              <a:t>Click icon to add picture</a:t>
            </a:r>
            <a:endParaRPr lang="en-GB" dirty="0"/>
          </a:p>
        </p:txBody>
      </p:sp>
      <p:cxnSp>
        <p:nvCxnSpPr>
          <p:cNvPr id="9" name="Straight Connector 8">
            <a:extLst>
              <a:ext uri="{FF2B5EF4-FFF2-40B4-BE49-F238E27FC236}">
                <a16:creationId xmlns:a16="http://schemas.microsoft.com/office/drawing/2014/main" id="{5C628007-8F60-4E98-8951-0241DCB42A2B}"/>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394E07AF-85FC-4EFB-A029-08043D12FA0B}"/>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1953202429"/>
      </p:ext>
    </p:extLst>
  </p:cSld>
  <p:clrMapOvr>
    <a:masterClrMapping/>
  </p:clrMapOvr>
  <p:extLst>
    <p:ext uri="{DCECCB84-F9BA-43D5-87BE-67443E8EF086}">
      <p15:sldGuideLst xmlns:p15="http://schemas.microsoft.com/office/powerpoint/2012/main"/>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Multi-content Layout 12">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5FF70B67-C845-4CFA-837C-62210E7EFBF0}"/>
              </a:ext>
            </a:extLst>
          </p:cNvPr>
          <p:cNvSpPr>
            <a:spLocks noGrp="1"/>
          </p:cNvSpPr>
          <p:nvPr>
            <p:ph sz="quarter" idx="37"/>
          </p:nvPr>
        </p:nvSpPr>
        <p:spPr>
          <a:xfrm>
            <a:off x="2236502" y="3183597"/>
            <a:ext cx="4983448" cy="3035300"/>
          </a:xfrm>
          <a:solidFill>
            <a:schemeClr val="accent3">
              <a:alpha val="20000"/>
            </a:schemeClr>
          </a:solidFill>
        </p:spPr>
        <p:txBody>
          <a:bodyPr/>
          <a:lstStyle>
            <a:lvl1pPr marL="0" indent="786998">
              <a:spcBef>
                <a:spcPts val="0"/>
              </a:spcBef>
              <a:spcAft>
                <a:spcPts val="880"/>
              </a:spcAft>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Text Placeholder 6">
            <a:extLst>
              <a:ext uri="{FF2B5EF4-FFF2-40B4-BE49-F238E27FC236}">
                <a16:creationId xmlns:a16="http://schemas.microsoft.com/office/drawing/2014/main" id="{C81895EA-0A5B-4685-84A3-0857E7AEC226}"/>
              </a:ext>
            </a:extLst>
          </p:cNvPr>
          <p:cNvSpPr>
            <a:spLocks noGrp="1"/>
          </p:cNvSpPr>
          <p:nvPr>
            <p:ph type="body" sz="quarter" idx="45"/>
          </p:nvPr>
        </p:nvSpPr>
        <p:spPr>
          <a:xfrm>
            <a:off x="2236502" y="6850719"/>
            <a:ext cx="1794209" cy="2483781"/>
          </a:xfrm>
        </p:spPr>
        <p:txBody>
          <a:bodyPr/>
          <a:lstStyle>
            <a:lvl3pPr>
              <a:defRPr sz="1200"/>
            </a:lvl3pPr>
            <a:lvl4pPr>
              <a:defRPr sz="12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6">
            <a:extLst>
              <a:ext uri="{FF2B5EF4-FFF2-40B4-BE49-F238E27FC236}">
                <a16:creationId xmlns:a16="http://schemas.microsoft.com/office/drawing/2014/main" id="{9B887836-31E1-47C0-AAF8-600DA3BD87CB}"/>
              </a:ext>
            </a:extLst>
          </p:cNvPr>
          <p:cNvSpPr>
            <a:spLocks noGrp="1"/>
          </p:cNvSpPr>
          <p:nvPr>
            <p:ph type="body" sz="quarter" idx="46"/>
          </p:nvPr>
        </p:nvSpPr>
        <p:spPr>
          <a:xfrm>
            <a:off x="4498974" y="6850719"/>
            <a:ext cx="2155825" cy="248378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F4550E9C-28E2-4580-B502-08E25D9C7FE5}"/>
              </a:ext>
            </a:extLst>
          </p:cNvPr>
          <p:cNvSpPr>
            <a:spLocks noGrp="1"/>
          </p:cNvSpPr>
          <p:nvPr>
            <p:ph type="title"/>
          </p:nvPr>
        </p:nvSpPr>
        <p:spPr/>
        <p:txBody>
          <a:bodyPr/>
          <a:lstStyle/>
          <a:p>
            <a:r>
              <a:rPr lang="en-US"/>
              <a:t>Click to edit Master title style</a:t>
            </a:r>
            <a:endParaRPr lang="en-GB"/>
          </a:p>
        </p:txBody>
      </p:sp>
      <p:cxnSp>
        <p:nvCxnSpPr>
          <p:cNvPr id="13" name="Straight Connector 12">
            <a:extLst>
              <a:ext uri="{FF2B5EF4-FFF2-40B4-BE49-F238E27FC236}">
                <a16:creationId xmlns:a16="http://schemas.microsoft.com/office/drawing/2014/main" id="{B676FD9F-1850-4973-B231-0A56EC50C95D}"/>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8" name="Text Placeholder 6">
            <a:extLst>
              <a:ext uri="{FF2B5EF4-FFF2-40B4-BE49-F238E27FC236}">
                <a16:creationId xmlns:a16="http://schemas.microsoft.com/office/drawing/2014/main" id="{2ED94610-ACC8-4D36-A65C-61FAC31823C5}"/>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9" name="Text Placeholder 5">
            <a:extLst>
              <a:ext uri="{FF2B5EF4-FFF2-40B4-BE49-F238E27FC236}">
                <a16:creationId xmlns:a16="http://schemas.microsoft.com/office/drawing/2014/main" id="{BEA20850-286D-4DBE-A4B3-3BDE876C9074}"/>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10" name="Text Placeholder 6">
            <a:extLst>
              <a:ext uri="{FF2B5EF4-FFF2-40B4-BE49-F238E27FC236}">
                <a16:creationId xmlns:a16="http://schemas.microsoft.com/office/drawing/2014/main" id="{056DCEC3-2D88-4B43-B55B-B6FB6622D543}"/>
              </a:ext>
            </a:extLst>
          </p:cNvPr>
          <p:cNvSpPr>
            <a:spLocks noGrp="1"/>
          </p:cNvSpPr>
          <p:nvPr>
            <p:ph type="body" sz="quarter" idx="47" hasCustomPrompt="1"/>
          </p:nvPr>
        </p:nvSpPr>
        <p:spPr>
          <a:xfrm>
            <a:off x="560168" y="3083170"/>
            <a:ext cx="1582738" cy="4155830"/>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Tree>
    <p:extLst>
      <p:ext uri="{BB962C8B-B14F-4D97-AF65-F5344CB8AC3E}">
        <p14:creationId xmlns:p14="http://schemas.microsoft.com/office/powerpoint/2010/main" val="3778340992"/>
      </p:ext>
    </p:extLst>
  </p:cSld>
  <p:clrMapOvr>
    <a:masterClrMapping/>
  </p:clrMapOvr>
  <p:extLst>
    <p:ext uri="{DCECCB84-F9BA-43D5-87BE-67443E8EF086}">
      <p15:sldGuideLst xmlns:p15="http://schemas.microsoft.com/office/powerpoint/2012/main"/>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Multi-content Layout 13">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5FF70B67-C845-4CFA-837C-62210E7EFBF0}"/>
              </a:ext>
            </a:extLst>
          </p:cNvPr>
          <p:cNvSpPr>
            <a:spLocks noGrp="1"/>
          </p:cNvSpPr>
          <p:nvPr>
            <p:ph sz="quarter" idx="37"/>
          </p:nvPr>
        </p:nvSpPr>
        <p:spPr>
          <a:xfrm>
            <a:off x="541337" y="4737100"/>
            <a:ext cx="6680200" cy="4076698"/>
          </a:xfrm>
          <a:solidFill>
            <a:schemeClr val="accent3">
              <a:alpha val="20000"/>
            </a:schemeClr>
          </a:solidFill>
        </p:spPr>
        <p:txBody>
          <a:bodyPr/>
          <a:lstStyle>
            <a:lvl1pPr marL="0" indent="786998">
              <a:spcBef>
                <a:spcPts val="0"/>
              </a:spcBef>
              <a:spcAft>
                <a:spcPts val="880"/>
              </a:spcAft>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6">
            <a:extLst>
              <a:ext uri="{FF2B5EF4-FFF2-40B4-BE49-F238E27FC236}">
                <a16:creationId xmlns:a16="http://schemas.microsoft.com/office/drawing/2014/main" id="{9B887836-31E1-47C0-AAF8-600DA3BD87CB}"/>
              </a:ext>
            </a:extLst>
          </p:cNvPr>
          <p:cNvSpPr>
            <a:spLocks noGrp="1"/>
          </p:cNvSpPr>
          <p:nvPr>
            <p:ph type="body" sz="quarter" idx="46"/>
          </p:nvPr>
        </p:nvSpPr>
        <p:spPr>
          <a:xfrm>
            <a:off x="4495800" y="1587500"/>
            <a:ext cx="2151385" cy="3035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9" name="Straight Connector 8">
            <a:extLst>
              <a:ext uri="{FF2B5EF4-FFF2-40B4-BE49-F238E27FC236}">
                <a16:creationId xmlns:a16="http://schemas.microsoft.com/office/drawing/2014/main" id="{23FF4D5B-0458-4C2F-B778-064406A7B59D}"/>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0" name="Text Placeholder 6">
            <a:extLst>
              <a:ext uri="{FF2B5EF4-FFF2-40B4-BE49-F238E27FC236}">
                <a16:creationId xmlns:a16="http://schemas.microsoft.com/office/drawing/2014/main" id="{7718C5F1-91CF-47FB-A73C-AF720C45C12B}"/>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16" name="Text Placeholder 6">
            <a:extLst>
              <a:ext uri="{FF2B5EF4-FFF2-40B4-BE49-F238E27FC236}">
                <a16:creationId xmlns:a16="http://schemas.microsoft.com/office/drawing/2014/main" id="{53959313-6BEC-4EFA-AE94-B5022ECD0C64}"/>
              </a:ext>
            </a:extLst>
          </p:cNvPr>
          <p:cNvSpPr>
            <a:spLocks noGrp="1"/>
          </p:cNvSpPr>
          <p:nvPr>
            <p:ph type="body" sz="quarter" idx="51"/>
          </p:nvPr>
        </p:nvSpPr>
        <p:spPr>
          <a:xfrm>
            <a:off x="2242813" y="1587500"/>
            <a:ext cx="2151385" cy="30353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5">
            <a:extLst>
              <a:ext uri="{FF2B5EF4-FFF2-40B4-BE49-F238E27FC236}">
                <a16:creationId xmlns:a16="http://schemas.microsoft.com/office/drawing/2014/main" id="{70382E05-48FF-44E2-B0C8-0F297B30E2BA}"/>
              </a:ext>
            </a:extLst>
          </p:cNvPr>
          <p:cNvSpPr>
            <a:spLocks noGrp="1"/>
          </p:cNvSpPr>
          <p:nvPr>
            <p:ph type="body" sz="quarter" idx="53" hasCustomPrompt="1"/>
          </p:nvPr>
        </p:nvSpPr>
        <p:spPr>
          <a:xfrm>
            <a:off x="546101" y="8928100"/>
            <a:ext cx="1589086" cy="4064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976691576"/>
      </p:ext>
    </p:extLst>
  </p:cSld>
  <p:clrMapOvr>
    <a:masterClrMapping/>
  </p:clrMapOvr>
  <p:extLst>
    <p:ext uri="{DCECCB84-F9BA-43D5-87BE-67443E8EF086}">
      <p15:sldGuideLst xmlns:p15="http://schemas.microsoft.com/office/powerpoint/2012/main"/>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Multi-content Layout 14">
    <p:spTree>
      <p:nvGrpSpPr>
        <p:cNvPr id="1" name=""/>
        <p:cNvGrpSpPr/>
        <p:nvPr/>
      </p:nvGrpSpPr>
      <p:grpSpPr>
        <a:xfrm>
          <a:off x="0" y="0"/>
          <a:ext cx="0" cy="0"/>
          <a:chOff x="0" y="0"/>
          <a:chExt cx="0" cy="0"/>
        </a:xfrm>
      </p:grpSpPr>
      <p:sp>
        <p:nvSpPr>
          <p:cNvPr id="14" name="Text Placeholder 6">
            <a:extLst>
              <a:ext uri="{FF2B5EF4-FFF2-40B4-BE49-F238E27FC236}">
                <a16:creationId xmlns:a16="http://schemas.microsoft.com/office/drawing/2014/main" id="{9B887836-31E1-47C0-AAF8-600DA3BD87CB}"/>
              </a:ext>
            </a:extLst>
          </p:cNvPr>
          <p:cNvSpPr>
            <a:spLocks noGrp="1"/>
          </p:cNvSpPr>
          <p:nvPr>
            <p:ph type="body" sz="quarter" idx="46"/>
          </p:nvPr>
        </p:nvSpPr>
        <p:spPr>
          <a:xfrm>
            <a:off x="4498975" y="6832600"/>
            <a:ext cx="2154522" cy="2505075"/>
          </a:xfrm>
        </p:spPr>
        <p:txBody>
          <a:bodyPr rIns="108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Picture Placeholder 5">
            <a:extLst>
              <a:ext uri="{FF2B5EF4-FFF2-40B4-BE49-F238E27FC236}">
                <a16:creationId xmlns:a16="http://schemas.microsoft.com/office/drawing/2014/main" id="{09A234AB-4202-403D-8F73-CD8DBC24D748}"/>
              </a:ext>
            </a:extLst>
          </p:cNvPr>
          <p:cNvSpPr>
            <a:spLocks noGrp="1"/>
          </p:cNvSpPr>
          <p:nvPr>
            <p:ph type="pic" sz="quarter" idx="48"/>
          </p:nvPr>
        </p:nvSpPr>
        <p:spPr>
          <a:xfrm>
            <a:off x="2236502" y="3174868"/>
            <a:ext cx="4989798" cy="3022732"/>
          </a:xfrm>
          <a:solidFill>
            <a:schemeClr val="accent3">
              <a:alpha val="20000"/>
            </a:schemeClr>
          </a:solidFill>
        </p:spPr>
        <p:txBody>
          <a:bodyPr/>
          <a:lstStyle/>
          <a:p>
            <a:r>
              <a:rPr lang="en-US"/>
              <a:t>Click icon to add picture</a:t>
            </a:r>
            <a:endParaRPr lang="en-GB" dirty="0"/>
          </a:p>
        </p:txBody>
      </p:sp>
      <p:sp>
        <p:nvSpPr>
          <p:cNvPr id="15" name="Text Placeholder 6">
            <a:extLst>
              <a:ext uri="{FF2B5EF4-FFF2-40B4-BE49-F238E27FC236}">
                <a16:creationId xmlns:a16="http://schemas.microsoft.com/office/drawing/2014/main" id="{052DF508-E363-4495-A4FF-168548150EDF}"/>
              </a:ext>
            </a:extLst>
          </p:cNvPr>
          <p:cNvSpPr>
            <a:spLocks noGrp="1"/>
          </p:cNvSpPr>
          <p:nvPr>
            <p:ph type="body" sz="quarter" idx="49"/>
          </p:nvPr>
        </p:nvSpPr>
        <p:spPr>
          <a:xfrm>
            <a:off x="2236503" y="6832600"/>
            <a:ext cx="2154522" cy="2505075"/>
          </a:xfrm>
        </p:spPr>
        <p:txBody>
          <a:bodyPr rIns="108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780BC2EF-351B-4187-8D9A-A850D6249BC6}"/>
              </a:ext>
            </a:extLst>
          </p:cNvPr>
          <p:cNvSpPr>
            <a:spLocks noGrp="1"/>
          </p:cNvSpPr>
          <p:nvPr>
            <p:ph type="title"/>
          </p:nvPr>
        </p:nvSpPr>
        <p:spPr/>
        <p:txBody>
          <a:bodyPr/>
          <a:lstStyle/>
          <a:p>
            <a:r>
              <a:rPr lang="en-US"/>
              <a:t>Click to edit Master title style</a:t>
            </a:r>
            <a:endParaRPr lang="en-GB"/>
          </a:p>
        </p:txBody>
      </p:sp>
      <p:cxnSp>
        <p:nvCxnSpPr>
          <p:cNvPr id="13" name="Straight Connector 12">
            <a:extLst>
              <a:ext uri="{FF2B5EF4-FFF2-40B4-BE49-F238E27FC236}">
                <a16:creationId xmlns:a16="http://schemas.microsoft.com/office/drawing/2014/main" id="{A0363AA2-4BD4-4C26-9606-13469D3622E1}"/>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6" name="Text Placeholder 6">
            <a:extLst>
              <a:ext uri="{FF2B5EF4-FFF2-40B4-BE49-F238E27FC236}">
                <a16:creationId xmlns:a16="http://schemas.microsoft.com/office/drawing/2014/main" id="{3E6EB472-9850-4790-B85D-43BB362A8BC0}"/>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9" name="Text Placeholder 5">
            <a:extLst>
              <a:ext uri="{FF2B5EF4-FFF2-40B4-BE49-F238E27FC236}">
                <a16:creationId xmlns:a16="http://schemas.microsoft.com/office/drawing/2014/main" id="{174CB563-2B7A-4B57-B8B2-72106E1E608D}"/>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10" name="Text Placeholder 6">
            <a:extLst>
              <a:ext uri="{FF2B5EF4-FFF2-40B4-BE49-F238E27FC236}">
                <a16:creationId xmlns:a16="http://schemas.microsoft.com/office/drawing/2014/main" id="{D8889BF1-141D-4A79-A69D-68A7129919A7}"/>
              </a:ext>
            </a:extLst>
          </p:cNvPr>
          <p:cNvSpPr>
            <a:spLocks noGrp="1"/>
          </p:cNvSpPr>
          <p:nvPr>
            <p:ph type="body" sz="quarter" idx="47" hasCustomPrompt="1"/>
          </p:nvPr>
        </p:nvSpPr>
        <p:spPr>
          <a:xfrm>
            <a:off x="546100" y="3087858"/>
            <a:ext cx="1582738" cy="467047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Tree>
    <p:extLst>
      <p:ext uri="{BB962C8B-B14F-4D97-AF65-F5344CB8AC3E}">
        <p14:creationId xmlns:p14="http://schemas.microsoft.com/office/powerpoint/2010/main" val="1283965048"/>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xt Cover 08">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8B01F73-F803-460C-9EBC-9719C2C85DFB}"/>
              </a:ext>
            </a:extLst>
          </p:cNvPr>
          <p:cNvSpPr/>
          <p:nvPr userDrawn="1"/>
        </p:nvSpPr>
        <p:spPr>
          <a:xfrm>
            <a:off x="315914" y="321093"/>
            <a:ext cx="7129462" cy="9280108"/>
          </a:xfrm>
          <a:prstGeom prst="rect">
            <a:avLst/>
          </a:prstGeom>
          <a:solidFill>
            <a:srgbClr val="003D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93"/>
          </a:p>
        </p:txBody>
      </p:sp>
      <p:sp>
        <p:nvSpPr>
          <p:cNvPr id="8" name="Title 7">
            <a:extLst>
              <a:ext uri="{FF2B5EF4-FFF2-40B4-BE49-F238E27FC236}">
                <a16:creationId xmlns:a16="http://schemas.microsoft.com/office/drawing/2014/main" id="{51B9FA0E-E9B2-48CD-AB3E-621C23814C7E}"/>
              </a:ext>
            </a:extLst>
          </p:cNvPr>
          <p:cNvSpPr>
            <a:spLocks noGrp="1"/>
          </p:cNvSpPr>
          <p:nvPr>
            <p:ph type="title"/>
          </p:nvPr>
        </p:nvSpPr>
        <p:spPr>
          <a:xfrm>
            <a:off x="2236788" y="3051175"/>
            <a:ext cx="4408062" cy="3021206"/>
          </a:xfrm>
        </p:spPr>
        <p:txBody>
          <a:bodyPr/>
          <a:lstStyle>
            <a:lvl1pPr>
              <a:lnSpc>
                <a:spcPct val="85000"/>
              </a:lnSpc>
              <a:defRPr sz="7526">
                <a:solidFill>
                  <a:schemeClr val="bg1"/>
                </a:solidFill>
              </a:defRPr>
            </a:lvl1pPr>
          </a:lstStyle>
          <a:p>
            <a:r>
              <a:rPr lang="en-US"/>
              <a:t>Click to edit Master title style</a:t>
            </a:r>
            <a:endParaRPr lang="en-GB" dirty="0"/>
          </a:p>
        </p:txBody>
      </p:sp>
      <p:sp>
        <p:nvSpPr>
          <p:cNvPr id="10" name="Content Placeholder 9">
            <a:extLst>
              <a:ext uri="{FF2B5EF4-FFF2-40B4-BE49-F238E27FC236}">
                <a16:creationId xmlns:a16="http://schemas.microsoft.com/office/drawing/2014/main" id="{7D9956ED-0AB6-478A-B82C-B67610F4E3D0}"/>
              </a:ext>
            </a:extLst>
          </p:cNvPr>
          <p:cNvSpPr>
            <a:spLocks noGrp="1"/>
          </p:cNvSpPr>
          <p:nvPr>
            <p:ph sz="quarter" idx="11" hasCustomPrompt="1"/>
          </p:nvPr>
        </p:nvSpPr>
        <p:spPr>
          <a:xfrm>
            <a:off x="2236788" y="6826250"/>
            <a:ext cx="4408062" cy="939800"/>
          </a:xfrm>
        </p:spPr>
        <p:txBody>
          <a:bodyPr tIns="0">
            <a:noAutofit/>
          </a:bodyPr>
          <a:lstStyle>
            <a:lvl1pPr>
              <a:defRPr sz="160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sz="1400" b="0">
                <a:solidFill>
                  <a:schemeClr val="bg1"/>
                </a:solidFill>
                <a:latin typeface="+mn-lt"/>
              </a:defRPr>
            </a:lvl5pPr>
          </a:lstStyle>
          <a:p>
            <a:pPr lvl="0"/>
            <a:r>
              <a:rPr lang="en-US" dirty="0"/>
              <a:t>Subheading</a:t>
            </a:r>
            <a:endParaRPr lang="en-GB" dirty="0"/>
          </a:p>
        </p:txBody>
      </p:sp>
      <p:sp>
        <p:nvSpPr>
          <p:cNvPr id="22" name="Holder 3">
            <a:extLst>
              <a:ext uri="{FF2B5EF4-FFF2-40B4-BE49-F238E27FC236}">
                <a16:creationId xmlns:a16="http://schemas.microsoft.com/office/drawing/2014/main" id="{81F12263-3B91-4543-8F0A-37C2B35BDF4A}"/>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FFFFFF"/>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4" name="Text Placeholder 8">
            <a:extLst>
              <a:ext uri="{FF2B5EF4-FFF2-40B4-BE49-F238E27FC236}">
                <a16:creationId xmlns:a16="http://schemas.microsoft.com/office/drawing/2014/main" id="{BFAFC57B-C04D-4A37-B7B5-94FD7947B813}"/>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accent3"/>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pic>
        <p:nvPicPr>
          <p:cNvPr id="9" name="Picture 8" descr="A picture containing text, clipart&#10;&#10;Description automatically generated">
            <a:extLst>
              <a:ext uri="{FF2B5EF4-FFF2-40B4-BE49-F238E27FC236}">
                <a16:creationId xmlns:a16="http://schemas.microsoft.com/office/drawing/2014/main" id="{C49C9ED5-279A-4D1E-AB3D-71168D2B363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1076" y="557101"/>
            <a:ext cx="1598400" cy="233065"/>
          </a:xfrm>
          <a:prstGeom prst="rect">
            <a:avLst/>
          </a:prstGeom>
        </p:spPr>
      </p:pic>
      <p:cxnSp>
        <p:nvCxnSpPr>
          <p:cNvPr id="11" name="Straight Connector 10">
            <a:extLst>
              <a:ext uri="{FF2B5EF4-FFF2-40B4-BE49-F238E27FC236}">
                <a16:creationId xmlns:a16="http://schemas.microsoft.com/office/drawing/2014/main" id="{F9C5178B-4925-4209-BFD5-9FEF20711484}"/>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184241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Multi-content Layout 15">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09A234AB-4202-403D-8F73-CD8DBC24D748}"/>
              </a:ext>
            </a:extLst>
          </p:cNvPr>
          <p:cNvSpPr>
            <a:spLocks noGrp="1"/>
          </p:cNvSpPr>
          <p:nvPr>
            <p:ph type="pic" sz="quarter" idx="48"/>
          </p:nvPr>
        </p:nvSpPr>
        <p:spPr>
          <a:xfrm>
            <a:off x="2236503" y="3183595"/>
            <a:ext cx="4983446" cy="3035300"/>
          </a:xfrm>
        </p:spPr>
        <p:txBody>
          <a:bodyPr/>
          <a:lstStyle/>
          <a:p>
            <a:r>
              <a:rPr lang="en-US"/>
              <a:t>Click icon to add picture</a:t>
            </a:r>
            <a:endParaRPr lang="en-GB" dirty="0"/>
          </a:p>
        </p:txBody>
      </p:sp>
      <p:sp>
        <p:nvSpPr>
          <p:cNvPr id="2" name="Title 1">
            <a:extLst>
              <a:ext uri="{FF2B5EF4-FFF2-40B4-BE49-F238E27FC236}">
                <a16:creationId xmlns:a16="http://schemas.microsoft.com/office/drawing/2014/main" id="{8EEE435A-09DE-4533-9479-FD4E74B7E81A}"/>
              </a:ext>
            </a:extLst>
          </p:cNvPr>
          <p:cNvSpPr>
            <a:spLocks noGrp="1"/>
          </p:cNvSpPr>
          <p:nvPr>
            <p:ph type="title"/>
          </p:nvPr>
        </p:nvSpPr>
        <p:spPr/>
        <p:txBody>
          <a:bodyPr/>
          <a:lstStyle/>
          <a:p>
            <a:r>
              <a:rPr lang="en-US"/>
              <a:t>Click to edit Master title style</a:t>
            </a:r>
            <a:endParaRPr lang="en-GB"/>
          </a:p>
        </p:txBody>
      </p:sp>
      <p:sp>
        <p:nvSpPr>
          <p:cNvPr id="12" name="Text Placeholder 6">
            <a:extLst>
              <a:ext uri="{FF2B5EF4-FFF2-40B4-BE49-F238E27FC236}">
                <a16:creationId xmlns:a16="http://schemas.microsoft.com/office/drawing/2014/main" id="{44649C80-0533-4669-9F14-DFC67509D3C1}"/>
              </a:ext>
            </a:extLst>
          </p:cNvPr>
          <p:cNvSpPr>
            <a:spLocks noGrp="1"/>
          </p:cNvSpPr>
          <p:nvPr>
            <p:ph type="body" sz="quarter" idx="49"/>
          </p:nvPr>
        </p:nvSpPr>
        <p:spPr>
          <a:xfrm>
            <a:off x="2236502" y="6850720"/>
            <a:ext cx="4983447" cy="1987550"/>
          </a:xfrm>
        </p:spPr>
        <p:txBody>
          <a:bodyPr rIns="108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3" name="Straight Connector 12">
            <a:extLst>
              <a:ext uri="{FF2B5EF4-FFF2-40B4-BE49-F238E27FC236}">
                <a16:creationId xmlns:a16="http://schemas.microsoft.com/office/drawing/2014/main" id="{E62D05CA-5DD9-42B2-809E-DDD3E7B4682E}"/>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4" name="Text Placeholder 6">
            <a:extLst>
              <a:ext uri="{FF2B5EF4-FFF2-40B4-BE49-F238E27FC236}">
                <a16:creationId xmlns:a16="http://schemas.microsoft.com/office/drawing/2014/main" id="{58B39C95-0227-4B64-85F9-5BA0B5B00212}"/>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8" name="Text Placeholder 5">
            <a:extLst>
              <a:ext uri="{FF2B5EF4-FFF2-40B4-BE49-F238E27FC236}">
                <a16:creationId xmlns:a16="http://schemas.microsoft.com/office/drawing/2014/main" id="{335A995F-6271-4165-8039-D4DF906C17E1}"/>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9" name="Text Placeholder 6">
            <a:extLst>
              <a:ext uri="{FF2B5EF4-FFF2-40B4-BE49-F238E27FC236}">
                <a16:creationId xmlns:a16="http://schemas.microsoft.com/office/drawing/2014/main" id="{6DD15800-314C-48D4-83C6-F1D82A7D4562}"/>
              </a:ext>
            </a:extLst>
          </p:cNvPr>
          <p:cNvSpPr>
            <a:spLocks noGrp="1"/>
          </p:cNvSpPr>
          <p:nvPr>
            <p:ph type="body" sz="quarter" idx="47" hasCustomPrompt="1"/>
          </p:nvPr>
        </p:nvSpPr>
        <p:spPr>
          <a:xfrm>
            <a:off x="546100" y="3076136"/>
            <a:ext cx="1582738" cy="4696264"/>
          </a:xfrm>
        </p:spPr>
        <p:txBody>
          <a:bodyPr/>
          <a:lstStyle>
            <a:lvl1pPr>
              <a:spcBef>
                <a:spcPts val="600"/>
              </a:spcBef>
              <a:spcAft>
                <a:spcPts val="0"/>
              </a:spcAft>
              <a:defRPr sz="2000" cap="all" baseline="0">
                <a:latin typeface="Calibre Semibold" panose="020B0703030202060203" pitchFamily="34" charset="0"/>
              </a:defRPr>
            </a:lvl1pPr>
            <a:lvl2pPr>
              <a:spcBef>
                <a:spcPts val="0"/>
              </a:spcBef>
              <a:spcAft>
                <a:spcPts val="1129"/>
              </a:spcAft>
              <a:defRPr sz="1000"/>
            </a:lvl2pPr>
          </a:lstStyle>
          <a:p>
            <a:pPr lvl="0"/>
            <a:r>
              <a:rPr lang="en-US" dirty="0"/>
              <a:t>Fact</a:t>
            </a:r>
          </a:p>
          <a:p>
            <a:pPr lvl="1"/>
            <a:r>
              <a:rPr lang="en-US" dirty="0"/>
              <a:t>Second level</a:t>
            </a:r>
          </a:p>
        </p:txBody>
      </p:sp>
    </p:spTree>
    <p:extLst>
      <p:ext uri="{BB962C8B-B14F-4D97-AF65-F5344CB8AC3E}">
        <p14:creationId xmlns:p14="http://schemas.microsoft.com/office/powerpoint/2010/main" val="3938497130"/>
      </p:ext>
    </p:extLst>
  </p:cSld>
  <p:clrMapOvr>
    <a:masterClrMapping/>
  </p:clrMapOvr>
  <p:extLst>
    <p:ext uri="{DCECCB84-F9BA-43D5-87BE-67443E8EF086}">
      <p15:sldGuideLst xmlns:p15="http://schemas.microsoft.com/office/powerpoint/2012/main"/>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Multi-content Layout 16">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2236788" y="3174868"/>
            <a:ext cx="4437206" cy="6162807"/>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a:extLst>
              <a:ext uri="{FF2B5EF4-FFF2-40B4-BE49-F238E27FC236}">
                <a16:creationId xmlns:a16="http://schemas.microsoft.com/office/drawing/2014/main" id="{618EEDAE-4B9B-423B-B5F7-C2DDFAD209DC}"/>
              </a:ext>
            </a:extLst>
          </p:cNvPr>
          <p:cNvSpPr>
            <a:spLocks noGrp="1"/>
          </p:cNvSpPr>
          <p:nvPr>
            <p:ph type="title"/>
          </p:nvPr>
        </p:nvSpPr>
        <p:spPr/>
        <p:txBody>
          <a:bodyPr/>
          <a:lstStyle/>
          <a:p>
            <a:r>
              <a:rPr lang="en-US"/>
              <a:t>Click to edit Master title style</a:t>
            </a:r>
            <a:endParaRPr lang="en-GB"/>
          </a:p>
        </p:txBody>
      </p:sp>
      <p:cxnSp>
        <p:nvCxnSpPr>
          <p:cNvPr id="9" name="Straight Connector 8">
            <a:extLst>
              <a:ext uri="{FF2B5EF4-FFF2-40B4-BE49-F238E27FC236}">
                <a16:creationId xmlns:a16="http://schemas.microsoft.com/office/drawing/2014/main" id="{6C49FD49-9833-4E92-BAD8-F21121D5C4CA}"/>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FB3DD3CC-DD00-4730-BA16-BDDA82D744CC}"/>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6" name="Text Placeholder 5">
            <a:extLst>
              <a:ext uri="{FF2B5EF4-FFF2-40B4-BE49-F238E27FC236}">
                <a16:creationId xmlns:a16="http://schemas.microsoft.com/office/drawing/2014/main" id="{B250EDBB-BF39-4CD8-BB43-A2216BA05EB1}"/>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899791375"/>
      </p:ext>
    </p:extLst>
  </p:cSld>
  <p:clrMapOvr>
    <a:masterClrMapping/>
  </p:clrMapOvr>
  <p:extLst>
    <p:ext uri="{DCECCB84-F9BA-43D5-87BE-67443E8EF086}">
      <p15:sldGuideLst xmlns:p15="http://schemas.microsoft.com/office/powerpoint/2012/main"/>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Multi-content Layout 18">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2236788" y="1587500"/>
            <a:ext cx="4418012" cy="7750172"/>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7" name="Straight Connector 6">
            <a:extLst>
              <a:ext uri="{FF2B5EF4-FFF2-40B4-BE49-F238E27FC236}">
                <a16:creationId xmlns:a16="http://schemas.microsoft.com/office/drawing/2014/main" id="{97B4727B-30C3-4898-8F2F-0E20AFE341B4}"/>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9" name="Text Placeholder 6">
            <a:extLst>
              <a:ext uri="{FF2B5EF4-FFF2-40B4-BE49-F238E27FC236}">
                <a16:creationId xmlns:a16="http://schemas.microsoft.com/office/drawing/2014/main" id="{2B661EAA-0543-46AB-A50D-C743FFBC12A8}"/>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5" name="Text Placeholder 5">
            <a:extLst>
              <a:ext uri="{FF2B5EF4-FFF2-40B4-BE49-F238E27FC236}">
                <a16:creationId xmlns:a16="http://schemas.microsoft.com/office/drawing/2014/main" id="{A504339D-4959-455B-B057-8BF458E63953}"/>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3498335719"/>
      </p:ext>
    </p:extLst>
  </p:cSld>
  <p:clrMapOvr>
    <a:masterClrMapping/>
  </p:clrMapOvr>
  <p:extLst>
    <p:ext uri="{DCECCB84-F9BA-43D5-87BE-67443E8EF086}">
      <p15:sldGuideLst xmlns:p15="http://schemas.microsoft.com/office/powerpoint/2012/main"/>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Multi-content Layout 19">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4498974" y="3174868"/>
            <a:ext cx="2163773" cy="6162807"/>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6">
            <a:extLst>
              <a:ext uri="{FF2B5EF4-FFF2-40B4-BE49-F238E27FC236}">
                <a16:creationId xmlns:a16="http://schemas.microsoft.com/office/drawing/2014/main" id="{C91F1AEF-882C-4FB5-817F-3DB08D5A6BE9}"/>
              </a:ext>
            </a:extLst>
          </p:cNvPr>
          <p:cNvSpPr>
            <a:spLocks noGrp="1"/>
          </p:cNvSpPr>
          <p:nvPr>
            <p:ph type="body" sz="quarter" idx="49"/>
          </p:nvPr>
        </p:nvSpPr>
        <p:spPr>
          <a:xfrm>
            <a:off x="2236789" y="3174867"/>
            <a:ext cx="2163774" cy="6162808"/>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a:extLst>
              <a:ext uri="{FF2B5EF4-FFF2-40B4-BE49-F238E27FC236}">
                <a16:creationId xmlns:a16="http://schemas.microsoft.com/office/drawing/2014/main" id="{A9D20CB0-F61F-4D34-A3C3-AD31031589BB}"/>
              </a:ext>
            </a:extLst>
          </p:cNvPr>
          <p:cNvSpPr>
            <a:spLocks noGrp="1"/>
          </p:cNvSpPr>
          <p:nvPr>
            <p:ph type="title"/>
          </p:nvPr>
        </p:nvSpPr>
        <p:spPr/>
        <p:txBody>
          <a:bodyPr/>
          <a:lstStyle/>
          <a:p>
            <a:r>
              <a:rPr lang="en-US"/>
              <a:t>Click to edit Master title style</a:t>
            </a:r>
            <a:endParaRPr lang="en-GB"/>
          </a:p>
        </p:txBody>
      </p:sp>
      <p:cxnSp>
        <p:nvCxnSpPr>
          <p:cNvPr id="9" name="Straight Connector 8">
            <a:extLst>
              <a:ext uri="{FF2B5EF4-FFF2-40B4-BE49-F238E27FC236}">
                <a16:creationId xmlns:a16="http://schemas.microsoft.com/office/drawing/2014/main" id="{CC622C30-93FA-4204-9F0E-324D4393F493}"/>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9ED13F1F-2C26-44D7-A037-45C62127D722}"/>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7" name="Text Placeholder 5">
            <a:extLst>
              <a:ext uri="{FF2B5EF4-FFF2-40B4-BE49-F238E27FC236}">
                <a16:creationId xmlns:a16="http://schemas.microsoft.com/office/drawing/2014/main" id="{B7306C3D-CF07-4A13-99F7-14638DEB7890}"/>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1663127864"/>
      </p:ext>
    </p:extLst>
  </p:cSld>
  <p:clrMapOvr>
    <a:masterClrMapping/>
  </p:clrMapOvr>
  <p:extLst>
    <p:ext uri="{DCECCB84-F9BA-43D5-87BE-67443E8EF086}">
      <p15:sldGuideLst xmlns:p15="http://schemas.microsoft.com/office/powerpoint/2012/main"/>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Multi-content Layout 20">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4498974" y="5257800"/>
            <a:ext cx="2163773" cy="4079875"/>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6">
            <a:extLst>
              <a:ext uri="{FF2B5EF4-FFF2-40B4-BE49-F238E27FC236}">
                <a16:creationId xmlns:a16="http://schemas.microsoft.com/office/drawing/2014/main" id="{C91F1AEF-882C-4FB5-817F-3DB08D5A6BE9}"/>
              </a:ext>
            </a:extLst>
          </p:cNvPr>
          <p:cNvSpPr>
            <a:spLocks noGrp="1"/>
          </p:cNvSpPr>
          <p:nvPr>
            <p:ph type="body" sz="quarter" idx="49"/>
          </p:nvPr>
        </p:nvSpPr>
        <p:spPr>
          <a:xfrm>
            <a:off x="2236789" y="5257799"/>
            <a:ext cx="2163774" cy="4079876"/>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a:extLst>
              <a:ext uri="{FF2B5EF4-FFF2-40B4-BE49-F238E27FC236}">
                <a16:creationId xmlns:a16="http://schemas.microsoft.com/office/drawing/2014/main" id="{A9D20CB0-F61F-4D34-A3C3-AD31031589BB}"/>
              </a:ext>
            </a:extLst>
          </p:cNvPr>
          <p:cNvSpPr>
            <a:spLocks noGrp="1"/>
          </p:cNvSpPr>
          <p:nvPr>
            <p:ph type="title"/>
          </p:nvPr>
        </p:nvSpPr>
        <p:spPr/>
        <p:txBody>
          <a:bodyPr/>
          <a:lstStyle/>
          <a:p>
            <a:r>
              <a:rPr lang="en-US"/>
              <a:t>Click to edit Master title style</a:t>
            </a:r>
            <a:endParaRPr lang="en-GB"/>
          </a:p>
        </p:txBody>
      </p:sp>
      <p:cxnSp>
        <p:nvCxnSpPr>
          <p:cNvPr id="9" name="Straight Connector 8">
            <a:extLst>
              <a:ext uri="{FF2B5EF4-FFF2-40B4-BE49-F238E27FC236}">
                <a16:creationId xmlns:a16="http://schemas.microsoft.com/office/drawing/2014/main" id="{CC622C30-93FA-4204-9F0E-324D4393F493}"/>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9ED13F1F-2C26-44D7-A037-45C62127D722}"/>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7" name="Text Placeholder 5">
            <a:extLst>
              <a:ext uri="{FF2B5EF4-FFF2-40B4-BE49-F238E27FC236}">
                <a16:creationId xmlns:a16="http://schemas.microsoft.com/office/drawing/2014/main" id="{B7306C3D-CF07-4A13-99F7-14638DEB7890}"/>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3" name="Chart Placeholder 2">
            <a:extLst>
              <a:ext uri="{FF2B5EF4-FFF2-40B4-BE49-F238E27FC236}">
                <a16:creationId xmlns:a16="http://schemas.microsoft.com/office/drawing/2014/main" id="{395F373C-C9B2-4F79-8392-2F6B5E128FA7}"/>
              </a:ext>
            </a:extLst>
          </p:cNvPr>
          <p:cNvSpPr>
            <a:spLocks noGrp="1"/>
          </p:cNvSpPr>
          <p:nvPr>
            <p:ph type="chart" sz="quarter" idx="54"/>
          </p:nvPr>
        </p:nvSpPr>
        <p:spPr>
          <a:xfrm>
            <a:off x="2236788" y="3175000"/>
            <a:ext cx="2157412" cy="1968500"/>
          </a:xfrm>
        </p:spPr>
        <p:txBody>
          <a:bodyPr/>
          <a:lstStyle/>
          <a:p>
            <a:endParaRPr lang="en-US"/>
          </a:p>
        </p:txBody>
      </p:sp>
      <p:sp>
        <p:nvSpPr>
          <p:cNvPr id="12" name="Chart Placeholder 2">
            <a:extLst>
              <a:ext uri="{FF2B5EF4-FFF2-40B4-BE49-F238E27FC236}">
                <a16:creationId xmlns:a16="http://schemas.microsoft.com/office/drawing/2014/main" id="{1F807090-C6E7-4F96-AD8B-A58FA033C524}"/>
              </a:ext>
            </a:extLst>
          </p:cNvPr>
          <p:cNvSpPr>
            <a:spLocks noGrp="1"/>
          </p:cNvSpPr>
          <p:nvPr>
            <p:ph type="chart" sz="quarter" idx="55"/>
          </p:nvPr>
        </p:nvSpPr>
        <p:spPr>
          <a:xfrm>
            <a:off x="4491521" y="3174868"/>
            <a:ext cx="2157412" cy="1968500"/>
          </a:xfrm>
        </p:spPr>
        <p:txBody>
          <a:bodyPr/>
          <a:lstStyle/>
          <a:p>
            <a:endParaRPr lang="en-US"/>
          </a:p>
        </p:txBody>
      </p:sp>
    </p:spTree>
    <p:extLst>
      <p:ext uri="{BB962C8B-B14F-4D97-AF65-F5344CB8AC3E}">
        <p14:creationId xmlns:p14="http://schemas.microsoft.com/office/powerpoint/2010/main" val="468743627"/>
      </p:ext>
    </p:extLst>
  </p:cSld>
  <p:clrMapOvr>
    <a:masterClrMapping/>
  </p:clrMapOvr>
  <p:extLst>
    <p:ext uri="{DCECCB84-F9BA-43D5-87BE-67443E8EF086}">
      <p15:sldGuideLst xmlns:p15="http://schemas.microsoft.com/office/powerpoint/2012/main"/>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Multi-content Layout 21">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4498974" y="1587500"/>
            <a:ext cx="2155825" cy="7750175"/>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6">
            <a:extLst>
              <a:ext uri="{FF2B5EF4-FFF2-40B4-BE49-F238E27FC236}">
                <a16:creationId xmlns:a16="http://schemas.microsoft.com/office/drawing/2014/main" id="{C91F1AEF-882C-4FB5-817F-3DB08D5A6BE9}"/>
              </a:ext>
            </a:extLst>
          </p:cNvPr>
          <p:cNvSpPr>
            <a:spLocks noGrp="1"/>
          </p:cNvSpPr>
          <p:nvPr>
            <p:ph type="body" sz="quarter" idx="49"/>
          </p:nvPr>
        </p:nvSpPr>
        <p:spPr>
          <a:xfrm>
            <a:off x="2236789" y="1589770"/>
            <a:ext cx="2151386" cy="7747905"/>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9" name="Straight Connector 8">
            <a:extLst>
              <a:ext uri="{FF2B5EF4-FFF2-40B4-BE49-F238E27FC236}">
                <a16:creationId xmlns:a16="http://schemas.microsoft.com/office/drawing/2014/main" id="{88A9C5E1-8A1F-49D4-8814-927BEC477E78}"/>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041FB63F-DC1C-4C6F-B700-505E1AEAB692}"/>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6" name="Text Placeholder 5">
            <a:extLst>
              <a:ext uri="{FF2B5EF4-FFF2-40B4-BE49-F238E27FC236}">
                <a16:creationId xmlns:a16="http://schemas.microsoft.com/office/drawing/2014/main" id="{84836161-0B9C-425B-A95B-CD06BF32C5BB}"/>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1599318978"/>
      </p:ext>
    </p:extLst>
  </p:cSld>
  <p:clrMapOvr>
    <a:masterClrMapping/>
  </p:clrMapOvr>
  <p:extLst>
    <p:ext uri="{DCECCB84-F9BA-43D5-87BE-67443E8EF086}">
      <p15:sldGuideLst xmlns:p15="http://schemas.microsoft.com/office/powerpoint/2012/main"/>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Multi-content Layout 22">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2236789" y="3174867"/>
            <a:ext cx="2155825" cy="6162807"/>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6">
            <a:extLst>
              <a:ext uri="{FF2B5EF4-FFF2-40B4-BE49-F238E27FC236}">
                <a16:creationId xmlns:a16="http://schemas.microsoft.com/office/drawing/2014/main" id="{E274C666-649E-43C1-AC44-91973E59E347}"/>
              </a:ext>
            </a:extLst>
          </p:cNvPr>
          <p:cNvSpPr>
            <a:spLocks noGrp="1"/>
          </p:cNvSpPr>
          <p:nvPr>
            <p:ph type="body" sz="quarter" idx="47"/>
          </p:nvPr>
        </p:nvSpPr>
        <p:spPr>
          <a:xfrm>
            <a:off x="4498974" y="3174867"/>
            <a:ext cx="2155825" cy="6162807"/>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6">
            <a:extLst>
              <a:ext uri="{FF2B5EF4-FFF2-40B4-BE49-F238E27FC236}">
                <a16:creationId xmlns:a16="http://schemas.microsoft.com/office/drawing/2014/main" id="{4121CA96-2322-49E2-83AF-B0237B2C6BEB}"/>
              </a:ext>
            </a:extLst>
          </p:cNvPr>
          <p:cNvSpPr>
            <a:spLocks noGrp="1"/>
          </p:cNvSpPr>
          <p:nvPr>
            <p:ph type="body" sz="quarter" idx="48"/>
          </p:nvPr>
        </p:nvSpPr>
        <p:spPr>
          <a:xfrm>
            <a:off x="539751" y="3174867"/>
            <a:ext cx="1589087" cy="2548183"/>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9" name="Straight Connector 8">
            <a:extLst>
              <a:ext uri="{FF2B5EF4-FFF2-40B4-BE49-F238E27FC236}">
                <a16:creationId xmlns:a16="http://schemas.microsoft.com/office/drawing/2014/main" id="{BB3653E8-AD88-4E39-BB62-B4EC9B07231C}"/>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B5273BEC-0751-44E1-B21E-E67D9578D658}"/>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7" name="Text Placeholder 5">
            <a:extLst>
              <a:ext uri="{FF2B5EF4-FFF2-40B4-BE49-F238E27FC236}">
                <a16:creationId xmlns:a16="http://schemas.microsoft.com/office/drawing/2014/main" id="{01D35168-AADB-4D8C-9644-AEA4A67DF857}"/>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2" name="Title 1">
            <a:extLst>
              <a:ext uri="{FF2B5EF4-FFF2-40B4-BE49-F238E27FC236}">
                <a16:creationId xmlns:a16="http://schemas.microsoft.com/office/drawing/2014/main" id="{D634249D-23B1-4400-BF02-9E4E1BC533AC}"/>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4230708"/>
      </p:ext>
    </p:extLst>
  </p:cSld>
  <p:clrMapOvr>
    <a:masterClrMapping/>
  </p:clrMapOvr>
  <p:extLst>
    <p:ext uri="{DCECCB84-F9BA-43D5-87BE-67443E8EF086}">
      <p15:sldGuideLst xmlns:p15="http://schemas.microsoft.com/office/powerpoint/2012/main"/>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Multi-content Layout 23">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2236789" y="1587500"/>
            <a:ext cx="2155825" cy="7750175"/>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6">
            <a:extLst>
              <a:ext uri="{FF2B5EF4-FFF2-40B4-BE49-F238E27FC236}">
                <a16:creationId xmlns:a16="http://schemas.microsoft.com/office/drawing/2014/main" id="{E274C666-649E-43C1-AC44-91973E59E347}"/>
              </a:ext>
            </a:extLst>
          </p:cNvPr>
          <p:cNvSpPr>
            <a:spLocks noGrp="1"/>
          </p:cNvSpPr>
          <p:nvPr>
            <p:ph type="body" sz="quarter" idx="47"/>
          </p:nvPr>
        </p:nvSpPr>
        <p:spPr>
          <a:xfrm>
            <a:off x="4498974" y="1587500"/>
            <a:ext cx="2155825" cy="7750175"/>
          </a:xfrm>
        </p:spPr>
        <p:txBody>
          <a:bodyPr rIns="108000"/>
          <a:lstStyle>
            <a:lvl5pPr>
              <a:defRPr cap="all"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Text Placeholder 6">
            <a:extLst>
              <a:ext uri="{FF2B5EF4-FFF2-40B4-BE49-F238E27FC236}">
                <a16:creationId xmlns:a16="http://schemas.microsoft.com/office/drawing/2014/main" id="{4121CA96-2322-49E2-83AF-B0237B2C6BEB}"/>
              </a:ext>
            </a:extLst>
          </p:cNvPr>
          <p:cNvSpPr>
            <a:spLocks noGrp="1"/>
          </p:cNvSpPr>
          <p:nvPr>
            <p:ph type="body" sz="quarter" idx="48"/>
          </p:nvPr>
        </p:nvSpPr>
        <p:spPr>
          <a:xfrm>
            <a:off x="539751" y="1587500"/>
            <a:ext cx="1589087" cy="2705099"/>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9" name="Straight Connector 8">
            <a:extLst>
              <a:ext uri="{FF2B5EF4-FFF2-40B4-BE49-F238E27FC236}">
                <a16:creationId xmlns:a16="http://schemas.microsoft.com/office/drawing/2014/main" id="{BB3653E8-AD88-4E39-BB62-B4EC9B07231C}"/>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B5273BEC-0751-44E1-B21E-E67D9578D658}"/>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7" name="Text Placeholder 5">
            <a:extLst>
              <a:ext uri="{FF2B5EF4-FFF2-40B4-BE49-F238E27FC236}">
                <a16:creationId xmlns:a16="http://schemas.microsoft.com/office/drawing/2014/main" id="{01D35168-AADB-4D8C-9644-AEA4A67DF857}"/>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3705107995"/>
      </p:ext>
    </p:extLst>
  </p:cSld>
  <p:clrMapOvr>
    <a:masterClrMapping/>
  </p:clrMapOvr>
  <p:extLst>
    <p:ext uri="{DCECCB84-F9BA-43D5-87BE-67443E8EF086}">
      <p15:sldGuideLst xmlns:p15="http://schemas.microsoft.com/office/powerpoint/2012/main"/>
    </p:ext>
  </p:extLst>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Multi-content Layout 24">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2236789" y="7353300"/>
            <a:ext cx="2155825" cy="1984375"/>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6">
            <a:extLst>
              <a:ext uri="{FF2B5EF4-FFF2-40B4-BE49-F238E27FC236}">
                <a16:creationId xmlns:a16="http://schemas.microsoft.com/office/drawing/2014/main" id="{E274C666-649E-43C1-AC44-91973E59E347}"/>
              </a:ext>
            </a:extLst>
          </p:cNvPr>
          <p:cNvSpPr>
            <a:spLocks noGrp="1"/>
          </p:cNvSpPr>
          <p:nvPr>
            <p:ph type="body" sz="quarter" idx="47"/>
          </p:nvPr>
        </p:nvSpPr>
        <p:spPr>
          <a:xfrm>
            <a:off x="4498974" y="7353300"/>
            <a:ext cx="2155825" cy="1984375"/>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9" name="Straight Connector 8">
            <a:extLst>
              <a:ext uri="{FF2B5EF4-FFF2-40B4-BE49-F238E27FC236}">
                <a16:creationId xmlns:a16="http://schemas.microsoft.com/office/drawing/2014/main" id="{BB3653E8-AD88-4E39-BB62-B4EC9B07231C}"/>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B5273BEC-0751-44E1-B21E-E67D9578D658}"/>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7" name="Text Placeholder 5">
            <a:extLst>
              <a:ext uri="{FF2B5EF4-FFF2-40B4-BE49-F238E27FC236}">
                <a16:creationId xmlns:a16="http://schemas.microsoft.com/office/drawing/2014/main" id="{01D35168-AADB-4D8C-9644-AEA4A67DF857}"/>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12" name="Picture Placeholder 5">
            <a:extLst>
              <a:ext uri="{FF2B5EF4-FFF2-40B4-BE49-F238E27FC236}">
                <a16:creationId xmlns:a16="http://schemas.microsoft.com/office/drawing/2014/main" id="{E1D17850-2B77-42D1-967F-D01F9162418B}"/>
              </a:ext>
            </a:extLst>
          </p:cNvPr>
          <p:cNvSpPr>
            <a:spLocks noGrp="1"/>
          </p:cNvSpPr>
          <p:nvPr>
            <p:ph type="pic" sz="quarter" idx="52"/>
          </p:nvPr>
        </p:nvSpPr>
        <p:spPr>
          <a:xfrm>
            <a:off x="2236501" y="5257800"/>
            <a:ext cx="2151385" cy="1460499"/>
          </a:xfrm>
          <a:solidFill>
            <a:schemeClr val="accent3">
              <a:alpha val="20000"/>
            </a:schemeClr>
          </a:solidFill>
        </p:spPr>
        <p:txBody>
          <a:bodyPr/>
          <a:lstStyle/>
          <a:p>
            <a:r>
              <a:rPr lang="en-US"/>
              <a:t>Click icon to add picture</a:t>
            </a:r>
            <a:endParaRPr lang="en-GB"/>
          </a:p>
        </p:txBody>
      </p:sp>
      <p:sp>
        <p:nvSpPr>
          <p:cNvPr id="15" name="Picture Placeholder 5">
            <a:extLst>
              <a:ext uri="{FF2B5EF4-FFF2-40B4-BE49-F238E27FC236}">
                <a16:creationId xmlns:a16="http://schemas.microsoft.com/office/drawing/2014/main" id="{2A86BCEA-C145-42EB-BC74-3AE1D4C7E9D1}"/>
              </a:ext>
            </a:extLst>
          </p:cNvPr>
          <p:cNvSpPr>
            <a:spLocks noGrp="1"/>
          </p:cNvSpPr>
          <p:nvPr>
            <p:ph type="pic" sz="quarter" idx="54"/>
          </p:nvPr>
        </p:nvSpPr>
        <p:spPr>
          <a:xfrm>
            <a:off x="4498973" y="5257800"/>
            <a:ext cx="2155827" cy="1460499"/>
          </a:xfrm>
          <a:solidFill>
            <a:schemeClr val="accent3">
              <a:alpha val="20000"/>
            </a:schemeClr>
          </a:solidFill>
        </p:spPr>
        <p:txBody>
          <a:bodyPr/>
          <a:lstStyle/>
          <a:p>
            <a:r>
              <a:rPr lang="en-US"/>
              <a:t>Click icon to add picture</a:t>
            </a:r>
            <a:endParaRPr lang="en-GB"/>
          </a:p>
        </p:txBody>
      </p:sp>
      <p:sp>
        <p:nvSpPr>
          <p:cNvPr id="16" name="Text Placeholder 6">
            <a:extLst>
              <a:ext uri="{FF2B5EF4-FFF2-40B4-BE49-F238E27FC236}">
                <a16:creationId xmlns:a16="http://schemas.microsoft.com/office/drawing/2014/main" id="{EA02F5CE-B813-427C-B019-DEB94F7442B1}"/>
              </a:ext>
            </a:extLst>
          </p:cNvPr>
          <p:cNvSpPr>
            <a:spLocks noGrp="1"/>
          </p:cNvSpPr>
          <p:nvPr>
            <p:ph type="body" sz="quarter" idx="55" hasCustomPrompt="1"/>
          </p:nvPr>
        </p:nvSpPr>
        <p:spPr>
          <a:xfrm>
            <a:off x="4498973" y="6832600"/>
            <a:ext cx="2211315" cy="406400"/>
          </a:xfrm>
        </p:spPr>
        <p:txBody>
          <a:bodyPr rIns="108000"/>
          <a:lstStyle>
            <a:lvl1pPr>
              <a:spcBef>
                <a:spcPts val="0"/>
              </a:spcBef>
              <a:spcAft>
                <a:spcPts val="0"/>
              </a:spcAft>
              <a:defRPr/>
            </a:lvl1pPr>
            <a:lvl2pPr>
              <a:spcBef>
                <a:spcPts val="0"/>
              </a:spcBef>
              <a:spcAft>
                <a:spcPts val="0"/>
              </a:spcAft>
              <a:defRPr/>
            </a:lvl2pPr>
            <a:lvl3pPr>
              <a:spcBef>
                <a:spcPts val="0"/>
              </a:spcBef>
              <a:spcAft>
                <a:spcPts val="0"/>
              </a:spcAft>
              <a:defRPr/>
            </a:lvl3pPr>
            <a:lvl4pPr>
              <a:spcBef>
                <a:spcPts val="0"/>
              </a:spcBef>
              <a:spcAft>
                <a:spcPts val="0"/>
              </a:spcAft>
              <a:defRPr/>
            </a:lvl4pPr>
            <a:lvl5pPr>
              <a:spcBef>
                <a:spcPts val="0"/>
              </a:spcBef>
              <a:spcAft>
                <a:spcPts val="0"/>
              </a:spcAft>
              <a:defRPr cap="all" baseline="0"/>
            </a:lvl5pPr>
          </a:lstStyle>
          <a:p>
            <a:pPr lvl="2"/>
            <a:r>
              <a:rPr lang="en-US" dirty="0"/>
              <a:t>Third level</a:t>
            </a:r>
          </a:p>
          <a:p>
            <a:pPr lvl="3"/>
            <a:r>
              <a:rPr lang="en-US" dirty="0"/>
              <a:t>Fourth level</a:t>
            </a:r>
          </a:p>
        </p:txBody>
      </p:sp>
      <p:sp>
        <p:nvSpPr>
          <p:cNvPr id="17" name="Text Placeholder 6">
            <a:extLst>
              <a:ext uri="{FF2B5EF4-FFF2-40B4-BE49-F238E27FC236}">
                <a16:creationId xmlns:a16="http://schemas.microsoft.com/office/drawing/2014/main" id="{CE6A579B-46D4-41FF-A20A-8AAAC14DD3D2}"/>
              </a:ext>
            </a:extLst>
          </p:cNvPr>
          <p:cNvSpPr>
            <a:spLocks noGrp="1"/>
          </p:cNvSpPr>
          <p:nvPr>
            <p:ph type="body" sz="quarter" idx="56" hasCustomPrompt="1"/>
          </p:nvPr>
        </p:nvSpPr>
        <p:spPr>
          <a:xfrm>
            <a:off x="2236501" y="6832600"/>
            <a:ext cx="2082800" cy="406400"/>
          </a:xfrm>
        </p:spPr>
        <p:txBody>
          <a:bodyPr rIns="108000"/>
          <a:lstStyle>
            <a:lvl1pPr>
              <a:spcBef>
                <a:spcPts val="0"/>
              </a:spcBef>
              <a:spcAft>
                <a:spcPts val="0"/>
              </a:spcAft>
              <a:defRPr/>
            </a:lvl1pPr>
            <a:lvl2pPr>
              <a:spcBef>
                <a:spcPts val="0"/>
              </a:spcBef>
              <a:spcAft>
                <a:spcPts val="0"/>
              </a:spcAft>
              <a:defRPr/>
            </a:lvl2pPr>
            <a:lvl3pPr>
              <a:spcBef>
                <a:spcPts val="0"/>
              </a:spcBef>
              <a:spcAft>
                <a:spcPts val="0"/>
              </a:spcAft>
              <a:defRPr/>
            </a:lvl3pPr>
            <a:lvl4pPr>
              <a:spcBef>
                <a:spcPts val="0"/>
              </a:spcBef>
              <a:spcAft>
                <a:spcPts val="0"/>
              </a:spcAft>
              <a:defRPr/>
            </a:lvl4pPr>
            <a:lvl5pPr>
              <a:spcBef>
                <a:spcPts val="0"/>
              </a:spcBef>
              <a:spcAft>
                <a:spcPts val="0"/>
              </a:spcAft>
              <a:defRPr cap="all" baseline="0"/>
            </a:lvl5pPr>
          </a:lstStyle>
          <a:p>
            <a:pPr lvl="2"/>
            <a:r>
              <a:rPr lang="en-US" dirty="0"/>
              <a:t>Third level</a:t>
            </a:r>
          </a:p>
          <a:p>
            <a:pPr lvl="3"/>
            <a:r>
              <a:rPr lang="en-US" dirty="0"/>
              <a:t>Fourth level</a:t>
            </a:r>
          </a:p>
        </p:txBody>
      </p:sp>
    </p:spTree>
    <p:extLst>
      <p:ext uri="{BB962C8B-B14F-4D97-AF65-F5344CB8AC3E}">
        <p14:creationId xmlns:p14="http://schemas.microsoft.com/office/powerpoint/2010/main" val="2696340170"/>
      </p:ext>
    </p:extLst>
  </p:cSld>
  <p:clrMapOvr>
    <a:masterClrMapping/>
  </p:clrMapOvr>
  <p:extLst>
    <p:ext uri="{DCECCB84-F9BA-43D5-87BE-67443E8EF086}">
      <p15:sldGuideLst xmlns:p15="http://schemas.microsoft.com/office/powerpoint/2012/main"/>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Multi-content Layout 25">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B3653E8-AD88-4E39-BB62-B4EC9B07231C}"/>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B5273BEC-0751-44E1-B21E-E67D9578D658}"/>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7" name="Text Placeholder 5">
            <a:extLst>
              <a:ext uri="{FF2B5EF4-FFF2-40B4-BE49-F238E27FC236}">
                <a16:creationId xmlns:a16="http://schemas.microsoft.com/office/drawing/2014/main" id="{01D35168-AADB-4D8C-9644-AEA4A67DF857}"/>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12" name="Picture Placeholder 5">
            <a:extLst>
              <a:ext uri="{FF2B5EF4-FFF2-40B4-BE49-F238E27FC236}">
                <a16:creationId xmlns:a16="http://schemas.microsoft.com/office/drawing/2014/main" id="{E1D17850-2B77-42D1-967F-D01F9162418B}"/>
              </a:ext>
            </a:extLst>
          </p:cNvPr>
          <p:cNvSpPr>
            <a:spLocks noGrp="1"/>
          </p:cNvSpPr>
          <p:nvPr>
            <p:ph type="pic" sz="quarter" idx="52"/>
          </p:nvPr>
        </p:nvSpPr>
        <p:spPr>
          <a:xfrm>
            <a:off x="2236501" y="1619824"/>
            <a:ext cx="1586199" cy="1460499"/>
          </a:xfrm>
          <a:solidFill>
            <a:schemeClr val="accent3">
              <a:alpha val="20000"/>
            </a:schemeClr>
          </a:solidFill>
        </p:spPr>
        <p:txBody>
          <a:bodyPr/>
          <a:lstStyle/>
          <a:p>
            <a:r>
              <a:rPr lang="en-US"/>
              <a:t>Click icon to add picture</a:t>
            </a:r>
            <a:endParaRPr lang="en-GB"/>
          </a:p>
        </p:txBody>
      </p:sp>
      <p:sp>
        <p:nvSpPr>
          <p:cNvPr id="15" name="Picture Placeholder 5">
            <a:extLst>
              <a:ext uri="{FF2B5EF4-FFF2-40B4-BE49-F238E27FC236}">
                <a16:creationId xmlns:a16="http://schemas.microsoft.com/office/drawing/2014/main" id="{2A86BCEA-C145-42EB-BC74-3AE1D4C7E9D1}"/>
              </a:ext>
            </a:extLst>
          </p:cNvPr>
          <p:cNvSpPr>
            <a:spLocks noGrp="1"/>
          </p:cNvSpPr>
          <p:nvPr>
            <p:ph type="pic" sz="quarter" idx="54"/>
          </p:nvPr>
        </p:nvSpPr>
        <p:spPr>
          <a:xfrm>
            <a:off x="3938591" y="1619824"/>
            <a:ext cx="1585909" cy="1460499"/>
          </a:xfrm>
          <a:solidFill>
            <a:schemeClr val="accent3">
              <a:alpha val="20000"/>
            </a:schemeClr>
          </a:solidFill>
        </p:spPr>
        <p:txBody>
          <a:bodyPr/>
          <a:lstStyle/>
          <a:p>
            <a:r>
              <a:rPr lang="en-US"/>
              <a:t>Click icon to add picture</a:t>
            </a:r>
            <a:endParaRPr lang="en-GB"/>
          </a:p>
        </p:txBody>
      </p:sp>
      <p:sp>
        <p:nvSpPr>
          <p:cNvPr id="16" name="Text Placeholder 6">
            <a:extLst>
              <a:ext uri="{FF2B5EF4-FFF2-40B4-BE49-F238E27FC236}">
                <a16:creationId xmlns:a16="http://schemas.microsoft.com/office/drawing/2014/main" id="{EA02F5CE-B813-427C-B019-DEB94F7442B1}"/>
              </a:ext>
            </a:extLst>
          </p:cNvPr>
          <p:cNvSpPr>
            <a:spLocks noGrp="1"/>
          </p:cNvSpPr>
          <p:nvPr>
            <p:ph type="body" sz="quarter" idx="55" hasCustomPrompt="1"/>
          </p:nvPr>
        </p:nvSpPr>
        <p:spPr>
          <a:xfrm>
            <a:off x="3937290" y="3162300"/>
            <a:ext cx="1585909" cy="419100"/>
          </a:xfrm>
        </p:spPr>
        <p:txBody>
          <a:bodyPr rIns="108000"/>
          <a:lstStyle>
            <a:lvl1pPr>
              <a:spcBef>
                <a:spcPts val="0"/>
              </a:spcBef>
              <a:spcAft>
                <a:spcPts val="0"/>
              </a:spcAft>
              <a:defRPr/>
            </a:lvl1pPr>
            <a:lvl2pPr>
              <a:spcBef>
                <a:spcPts val="0"/>
              </a:spcBef>
              <a:spcAft>
                <a:spcPts val="0"/>
              </a:spcAft>
              <a:defRPr/>
            </a:lvl2pPr>
            <a:lvl3pPr>
              <a:spcBef>
                <a:spcPts val="0"/>
              </a:spcBef>
              <a:spcAft>
                <a:spcPts val="0"/>
              </a:spcAft>
              <a:defRPr/>
            </a:lvl3pPr>
            <a:lvl4pPr>
              <a:spcBef>
                <a:spcPts val="0"/>
              </a:spcBef>
              <a:spcAft>
                <a:spcPts val="0"/>
              </a:spcAft>
              <a:defRPr/>
            </a:lvl4pPr>
            <a:lvl5pPr>
              <a:spcBef>
                <a:spcPts val="0"/>
              </a:spcBef>
              <a:spcAft>
                <a:spcPts val="0"/>
              </a:spcAft>
              <a:defRPr cap="all" baseline="0"/>
            </a:lvl5pPr>
          </a:lstStyle>
          <a:p>
            <a:pPr lvl="2"/>
            <a:r>
              <a:rPr lang="en-US" dirty="0"/>
              <a:t>Third level</a:t>
            </a:r>
          </a:p>
          <a:p>
            <a:pPr lvl="3"/>
            <a:r>
              <a:rPr lang="en-US" dirty="0"/>
              <a:t>Fourth level</a:t>
            </a:r>
          </a:p>
        </p:txBody>
      </p:sp>
      <p:sp>
        <p:nvSpPr>
          <p:cNvPr id="17" name="Text Placeholder 6">
            <a:extLst>
              <a:ext uri="{FF2B5EF4-FFF2-40B4-BE49-F238E27FC236}">
                <a16:creationId xmlns:a16="http://schemas.microsoft.com/office/drawing/2014/main" id="{CE6A579B-46D4-41FF-A20A-8AAAC14DD3D2}"/>
              </a:ext>
            </a:extLst>
          </p:cNvPr>
          <p:cNvSpPr>
            <a:spLocks noGrp="1"/>
          </p:cNvSpPr>
          <p:nvPr>
            <p:ph type="body" sz="quarter" idx="56" hasCustomPrompt="1"/>
          </p:nvPr>
        </p:nvSpPr>
        <p:spPr>
          <a:xfrm>
            <a:off x="2235200" y="3162300"/>
            <a:ext cx="1586199" cy="419100"/>
          </a:xfrm>
        </p:spPr>
        <p:txBody>
          <a:bodyPr rIns="108000"/>
          <a:lstStyle>
            <a:lvl1pPr>
              <a:spcBef>
                <a:spcPts val="0"/>
              </a:spcBef>
              <a:spcAft>
                <a:spcPts val="0"/>
              </a:spcAft>
              <a:defRPr/>
            </a:lvl1pPr>
            <a:lvl2pPr>
              <a:spcBef>
                <a:spcPts val="0"/>
              </a:spcBef>
              <a:spcAft>
                <a:spcPts val="0"/>
              </a:spcAft>
              <a:defRPr/>
            </a:lvl2pPr>
            <a:lvl3pPr>
              <a:spcBef>
                <a:spcPts val="0"/>
              </a:spcBef>
              <a:spcAft>
                <a:spcPts val="0"/>
              </a:spcAft>
              <a:defRPr/>
            </a:lvl3pPr>
            <a:lvl4pPr>
              <a:spcBef>
                <a:spcPts val="0"/>
              </a:spcBef>
              <a:spcAft>
                <a:spcPts val="0"/>
              </a:spcAft>
              <a:defRPr/>
            </a:lvl4pPr>
            <a:lvl5pPr>
              <a:spcBef>
                <a:spcPts val="0"/>
              </a:spcBef>
              <a:spcAft>
                <a:spcPts val="0"/>
              </a:spcAft>
              <a:defRPr cap="all" baseline="0"/>
            </a:lvl5pPr>
          </a:lstStyle>
          <a:p>
            <a:pPr lvl="2"/>
            <a:r>
              <a:rPr lang="en-US" dirty="0"/>
              <a:t>Third level</a:t>
            </a:r>
          </a:p>
          <a:p>
            <a:pPr lvl="3"/>
            <a:r>
              <a:rPr lang="en-US" dirty="0"/>
              <a:t>Fourth level</a:t>
            </a:r>
          </a:p>
        </p:txBody>
      </p:sp>
      <p:sp>
        <p:nvSpPr>
          <p:cNvPr id="11" name="Picture Placeholder 5">
            <a:extLst>
              <a:ext uri="{FF2B5EF4-FFF2-40B4-BE49-F238E27FC236}">
                <a16:creationId xmlns:a16="http://schemas.microsoft.com/office/drawing/2014/main" id="{1AD4254E-7B46-44C4-887D-420FCE73AC19}"/>
              </a:ext>
            </a:extLst>
          </p:cNvPr>
          <p:cNvSpPr>
            <a:spLocks noGrp="1"/>
          </p:cNvSpPr>
          <p:nvPr>
            <p:ph type="pic" sz="quarter" idx="57"/>
          </p:nvPr>
        </p:nvSpPr>
        <p:spPr>
          <a:xfrm>
            <a:off x="5640391" y="1619825"/>
            <a:ext cx="1585909" cy="1460499"/>
          </a:xfrm>
          <a:solidFill>
            <a:schemeClr val="accent3">
              <a:alpha val="20000"/>
            </a:schemeClr>
          </a:solidFill>
        </p:spPr>
        <p:txBody>
          <a:bodyPr/>
          <a:lstStyle/>
          <a:p>
            <a:r>
              <a:rPr lang="en-US"/>
              <a:t>Click icon to add picture</a:t>
            </a:r>
            <a:endParaRPr lang="en-GB"/>
          </a:p>
        </p:txBody>
      </p:sp>
      <p:sp>
        <p:nvSpPr>
          <p:cNvPr id="18" name="Text Placeholder 6">
            <a:extLst>
              <a:ext uri="{FF2B5EF4-FFF2-40B4-BE49-F238E27FC236}">
                <a16:creationId xmlns:a16="http://schemas.microsoft.com/office/drawing/2014/main" id="{33CC1B5C-21B1-4A4C-9338-E658557E40B1}"/>
              </a:ext>
            </a:extLst>
          </p:cNvPr>
          <p:cNvSpPr>
            <a:spLocks noGrp="1"/>
          </p:cNvSpPr>
          <p:nvPr>
            <p:ph type="body" sz="quarter" idx="58" hasCustomPrompt="1"/>
          </p:nvPr>
        </p:nvSpPr>
        <p:spPr>
          <a:xfrm>
            <a:off x="5639090" y="3162300"/>
            <a:ext cx="1585909" cy="419100"/>
          </a:xfrm>
        </p:spPr>
        <p:txBody>
          <a:bodyPr rIns="108000"/>
          <a:lstStyle>
            <a:lvl1pPr>
              <a:spcBef>
                <a:spcPts val="0"/>
              </a:spcBef>
              <a:spcAft>
                <a:spcPts val="0"/>
              </a:spcAft>
              <a:defRPr/>
            </a:lvl1pPr>
            <a:lvl2pPr>
              <a:spcBef>
                <a:spcPts val="0"/>
              </a:spcBef>
              <a:spcAft>
                <a:spcPts val="0"/>
              </a:spcAft>
              <a:defRPr/>
            </a:lvl2pPr>
            <a:lvl3pPr>
              <a:spcBef>
                <a:spcPts val="0"/>
              </a:spcBef>
              <a:spcAft>
                <a:spcPts val="0"/>
              </a:spcAft>
              <a:defRPr/>
            </a:lvl3pPr>
            <a:lvl4pPr>
              <a:spcBef>
                <a:spcPts val="0"/>
              </a:spcBef>
              <a:spcAft>
                <a:spcPts val="0"/>
              </a:spcAft>
              <a:defRPr/>
            </a:lvl4pPr>
            <a:lvl5pPr>
              <a:spcBef>
                <a:spcPts val="0"/>
              </a:spcBef>
              <a:spcAft>
                <a:spcPts val="0"/>
              </a:spcAft>
              <a:defRPr cap="all" baseline="0"/>
            </a:lvl5pPr>
          </a:lstStyle>
          <a:p>
            <a:pPr lvl="2"/>
            <a:r>
              <a:rPr lang="en-US" dirty="0"/>
              <a:t>Third level</a:t>
            </a:r>
          </a:p>
          <a:p>
            <a:pPr lvl="3"/>
            <a:r>
              <a:rPr lang="en-US" dirty="0"/>
              <a:t>Fourth level</a:t>
            </a:r>
          </a:p>
        </p:txBody>
      </p:sp>
      <p:sp>
        <p:nvSpPr>
          <p:cNvPr id="21" name="Content Placeholder 2">
            <a:extLst>
              <a:ext uri="{FF2B5EF4-FFF2-40B4-BE49-F238E27FC236}">
                <a16:creationId xmlns:a16="http://schemas.microsoft.com/office/drawing/2014/main" id="{C6C7C728-8B37-4A3C-8092-43DBEFD8A324}"/>
              </a:ext>
            </a:extLst>
          </p:cNvPr>
          <p:cNvSpPr>
            <a:spLocks noGrp="1"/>
          </p:cNvSpPr>
          <p:nvPr>
            <p:ph sz="quarter" idx="61"/>
          </p:nvPr>
        </p:nvSpPr>
        <p:spPr>
          <a:xfrm>
            <a:off x="2235199" y="3705445"/>
            <a:ext cx="2448000" cy="197145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Content Placeholder 2">
            <a:extLst>
              <a:ext uri="{FF2B5EF4-FFF2-40B4-BE49-F238E27FC236}">
                <a16:creationId xmlns:a16="http://schemas.microsoft.com/office/drawing/2014/main" id="{6609F87C-13DD-4FB4-821B-B3D6E92F0FCB}"/>
              </a:ext>
            </a:extLst>
          </p:cNvPr>
          <p:cNvSpPr>
            <a:spLocks noGrp="1"/>
          </p:cNvSpPr>
          <p:nvPr>
            <p:ph sz="quarter" idx="62"/>
          </p:nvPr>
        </p:nvSpPr>
        <p:spPr>
          <a:xfrm>
            <a:off x="4811866" y="3705443"/>
            <a:ext cx="2412000" cy="19714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Content Placeholder 2">
            <a:extLst>
              <a:ext uri="{FF2B5EF4-FFF2-40B4-BE49-F238E27FC236}">
                <a16:creationId xmlns:a16="http://schemas.microsoft.com/office/drawing/2014/main" id="{74319F8B-A14A-4447-9D39-C3DA6DEFACCB}"/>
              </a:ext>
            </a:extLst>
          </p:cNvPr>
          <p:cNvSpPr>
            <a:spLocks noGrp="1"/>
          </p:cNvSpPr>
          <p:nvPr>
            <p:ph sz="quarter" idx="63"/>
          </p:nvPr>
        </p:nvSpPr>
        <p:spPr>
          <a:xfrm>
            <a:off x="2235200" y="5778501"/>
            <a:ext cx="2447999" cy="19939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Content Placeholder 2">
            <a:extLst>
              <a:ext uri="{FF2B5EF4-FFF2-40B4-BE49-F238E27FC236}">
                <a16:creationId xmlns:a16="http://schemas.microsoft.com/office/drawing/2014/main" id="{5059A1D9-6A47-48EC-B21F-5C39BDBBF08A}"/>
              </a:ext>
            </a:extLst>
          </p:cNvPr>
          <p:cNvSpPr>
            <a:spLocks noGrp="1"/>
          </p:cNvSpPr>
          <p:nvPr>
            <p:ph sz="quarter" idx="64"/>
          </p:nvPr>
        </p:nvSpPr>
        <p:spPr>
          <a:xfrm>
            <a:off x="4811866" y="5800943"/>
            <a:ext cx="2414434" cy="197145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5" name="Content Placeholder 2">
            <a:extLst>
              <a:ext uri="{FF2B5EF4-FFF2-40B4-BE49-F238E27FC236}">
                <a16:creationId xmlns:a16="http://schemas.microsoft.com/office/drawing/2014/main" id="{5CEB3966-728A-4457-AC2D-D0719AC81B10}"/>
              </a:ext>
            </a:extLst>
          </p:cNvPr>
          <p:cNvSpPr>
            <a:spLocks noGrp="1"/>
          </p:cNvSpPr>
          <p:nvPr>
            <p:ph sz="quarter" idx="65"/>
          </p:nvPr>
        </p:nvSpPr>
        <p:spPr>
          <a:xfrm>
            <a:off x="2235200" y="7874001"/>
            <a:ext cx="4988666" cy="14605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4656752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xt Cover Long Title 01">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1B9FA0E-E9B2-48CD-AB3E-621C23814C7E}"/>
              </a:ext>
            </a:extLst>
          </p:cNvPr>
          <p:cNvSpPr>
            <a:spLocks noGrp="1"/>
          </p:cNvSpPr>
          <p:nvPr>
            <p:ph type="title" hasCustomPrompt="1"/>
          </p:nvPr>
        </p:nvSpPr>
        <p:spPr>
          <a:xfrm>
            <a:off x="2242444" y="3042343"/>
            <a:ext cx="4412355" cy="2978403"/>
          </a:xfrm>
        </p:spPr>
        <p:txBody>
          <a:bodyPr/>
          <a:lstStyle>
            <a:lvl1pPr>
              <a:lnSpc>
                <a:spcPct val="85000"/>
              </a:lnSpc>
              <a:defRPr sz="6000">
                <a:solidFill>
                  <a:schemeClr val="tx1"/>
                </a:solidFill>
              </a:defRPr>
            </a:lvl1pPr>
          </a:lstStyle>
          <a:p>
            <a:r>
              <a:rPr lang="en-GB" dirty="0"/>
              <a:t>Longer document title goes here</a:t>
            </a:r>
          </a:p>
        </p:txBody>
      </p:sp>
      <p:sp>
        <p:nvSpPr>
          <p:cNvPr id="13" name="Holder 3">
            <a:extLst>
              <a:ext uri="{FF2B5EF4-FFF2-40B4-BE49-F238E27FC236}">
                <a16:creationId xmlns:a16="http://schemas.microsoft.com/office/drawing/2014/main" id="{5D75C257-E9DD-4D5D-A293-618B2A0E3837}"/>
              </a:ext>
            </a:extLst>
          </p:cNvPr>
          <p:cNvSpPr>
            <a:spLocks noGrp="1"/>
          </p:cNvSpPr>
          <p:nvPr>
            <p:ph type="body" idx="10" hasCustomPrompt="1"/>
          </p:nvPr>
        </p:nvSpPr>
        <p:spPr>
          <a:xfrm>
            <a:off x="539751" y="543037"/>
            <a:ext cx="1589088" cy="233959"/>
          </a:xfrm>
          <a:prstGeom prst="rect">
            <a:avLst/>
          </a:prstGeom>
        </p:spPr>
        <p:txBody>
          <a:bodyPr lIns="0" tIns="0" rIns="0" bIns="0" anchor="ctr"/>
          <a:lstStyle>
            <a:lvl1pPr marL="0" marR="0" indent="0" defTabSz="813277" eaLnBrk="1" fontAlgn="auto" latinLnBrk="0" hangingPunct="1">
              <a:lnSpc>
                <a:spcPct val="100000"/>
              </a:lnSpc>
              <a:spcBef>
                <a:spcPts val="0"/>
              </a:spcBef>
              <a:spcAft>
                <a:spcPts val="0"/>
              </a:spcAft>
              <a:buClrTx/>
              <a:buSzTx/>
              <a:buFontTx/>
              <a:buNone/>
              <a:tabLst/>
              <a:defRPr lang="en-GB" sz="900" b="1" kern="1200" cap="all" spc="-5" baseline="0" dirty="0" err="1" smtClean="0">
                <a:solidFill>
                  <a:srgbClr val="003D30"/>
                </a:solidFill>
                <a:latin typeface="Space Mono" panose="02000509040000020004" pitchFamily="49" charset="0"/>
                <a:ea typeface="+mn-ea"/>
                <a:cs typeface="Space Mono" panose="02000509040000020004" pitchFamily="49" charset="0"/>
              </a:defRPr>
            </a:lvl1pPr>
          </a:lstStyle>
          <a:p>
            <a:r>
              <a:rPr lang="en-GB" dirty="0"/>
              <a:t>21 JANUARY 2021</a:t>
            </a:r>
          </a:p>
        </p:txBody>
      </p:sp>
      <p:sp>
        <p:nvSpPr>
          <p:cNvPr id="12" name="Text Placeholder 8">
            <a:extLst>
              <a:ext uri="{FF2B5EF4-FFF2-40B4-BE49-F238E27FC236}">
                <a16:creationId xmlns:a16="http://schemas.microsoft.com/office/drawing/2014/main" id="{1D30C163-C215-4204-AB3E-AB3F97693383}"/>
              </a:ext>
            </a:extLst>
          </p:cNvPr>
          <p:cNvSpPr>
            <a:spLocks noGrp="1"/>
          </p:cNvSpPr>
          <p:nvPr>
            <p:ph type="body" sz="quarter" idx="16" hasCustomPrompt="1"/>
          </p:nvPr>
        </p:nvSpPr>
        <p:spPr>
          <a:xfrm>
            <a:off x="546099" y="961658"/>
            <a:ext cx="1573213" cy="236068"/>
          </a:xfrm>
        </p:spPr>
        <p:txBody>
          <a:bodyPr anchor="t" anchorCtr="0"/>
          <a:lstStyle>
            <a:lvl1pPr>
              <a:lnSpc>
                <a:spcPts val="2000"/>
              </a:lnSpc>
              <a:defRPr sz="2000">
                <a:solidFill>
                  <a:schemeClr val="accent5"/>
                </a:solidFill>
                <a:latin typeface="+mj-lt"/>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dirty="0"/>
              <a:t>Report</a:t>
            </a:r>
            <a:endParaRPr lang="en-GB" dirty="0"/>
          </a:p>
        </p:txBody>
      </p:sp>
      <p:sp>
        <p:nvSpPr>
          <p:cNvPr id="9" name="Text Placeholder 2">
            <a:extLst>
              <a:ext uri="{FF2B5EF4-FFF2-40B4-BE49-F238E27FC236}">
                <a16:creationId xmlns:a16="http://schemas.microsoft.com/office/drawing/2014/main" id="{04686887-AB2B-40E4-B500-A8EA0D83DB73}"/>
              </a:ext>
            </a:extLst>
          </p:cNvPr>
          <p:cNvSpPr>
            <a:spLocks noGrp="1"/>
          </p:cNvSpPr>
          <p:nvPr>
            <p:ph type="body" sz="quarter" idx="17" hasCustomPrompt="1"/>
          </p:nvPr>
        </p:nvSpPr>
        <p:spPr>
          <a:xfrm>
            <a:off x="2236788" y="6832600"/>
            <a:ext cx="4418012" cy="939800"/>
          </a:xfrm>
        </p:spPr>
        <p:txBody>
          <a:bodyPr/>
          <a:lstStyle>
            <a:lvl1pPr>
              <a:spcBef>
                <a:spcPts val="900"/>
              </a:spcBef>
              <a:spcAft>
                <a:spcPts val="0"/>
              </a:spcAft>
              <a:defRPr sz="1600">
                <a:solidFill>
                  <a:schemeClr val="tx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Subheading</a:t>
            </a:r>
          </a:p>
        </p:txBody>
      </p:sp>
      <p:cxnSp>
        <p:nvCxnSpPr>
          <p:cNvPr id="10" name="Straight Connector 9">
            <a:extLst>
              <a:ext uri="{FF2B5EF4-FFF2-40B4-BE49-F238E27FC236}">
                <a16:creationId xmlns:a16="http://schemas.microsoft.com/office/drawing/2014/main" id="{FFB9462E-3C8F-42E1-9086-B58E937CD5D3}"/>
              </a:ext>
            </a:extLst>
          </p:cNvPr>
          <p:cNvCxnSpPr>
            <a:cxnSpLocks/>
          </p:cNvCxnSpPr>
          <p:nvPr userDrawn="1"/>
        </p:nvCxnSpPr>
        <p:spPr>
          <a:xfrm>
            <a:off x="2242445" y="660016"/>
            <a:ext cx="2710555" cy="0"/>
          </a:xfrm>
          <a:prstGeom prst="line">
            <a:avLst/>
          </a:prstGeom>
          <a:ln w="31750">
            <a:solidFill>
              <a:srgbClr val="17E891"/>
            </a:solidFill>
          </a:ln>
        </p:spPr>
        <p:style>
          <a:lnRef idx="1">
            <a:schemeClr val="accent1"/>
          </a:lnRef>
          <a:fillRef idx="0">
            <a:schemeClr val="accent1"/>
          </a:fillRef>
          <a:effectRef idx="0">
            <a:schemeClr val="accent1"/>
          </a:effectRef>
          <a:fontRef idx="minor">
            <a:schemeClr val="tx1"/>
          </a:fontRef>
        </p:style>
      </p:cxnSp>
      <p:pic>
        <p:nvPicPr>
          <p:cNvPr id="14" name="Picture 13">
            <a:extLst>
              <a:ext uri="{FF2B5EF4-FFF2-40B4-BE49-F238E27FC236}">
                <a16:creationId xmlns:a16="http://schemas.microsoft.com/office/drawing/2014/main" id="{E80AAA67-4818-45CF-943B-4E6703BAF5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32451" y="557101"/>
            <a:ext cx="1597025" cy="232864"/>
          </a:xfrm>
          <a:prstGeom prst="rect">
            <a:avLst/>
          </a:prstGeom>
        </p:spPr>
      </p:pic>
    </p:spTree>
    <p:extLst>
      <p:ext uri="{BB962C8B-B14F-4D97-AF65-F5344CB8AC3E}">
        <p14:creationId xmlns:p14="http://schemas.microsoft.com/office/powerpoint/2010/main" val="303229205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Multi-content Layout 26">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2236502" y="3162301"/>
            <a:ext cx="4418298" cy="6175374"/>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a:extLst>
              <a:ext uri="{FF2B5EF4-FFF2-40B4-BE49-F238E27FC236}">
                <a16:creationId xmlns:a16="http://schemas.microsoft.com/office/drawing/2014/main" id="{618EEDAE-4B9B-423B-B5F7-C2DDFAD209DC}"/>
              </a:ext>
            </a:extLst>
          </p:cNvPr>
          <p:cNvSpPr>
            <a:spLocks noGrp="1"/>
          </p:cNvSpPr>
          <p:nvPr>
            <p:ph type="title"/>
          </p:nvPr>
        </p:nvSpPr>
        <p:spPr/>
        <p:txBody>
          <a:bodyPr/>
          <a:lstStyle/>
          <a:p>
            <a:r>
              <a:rPr lang="en-US"/>
              <a:t>Click to edit Master title style</a:t>
            </a:r>
            <a:endParaRPr lang="en-GB" dirty="0"/>
          </a:p>
        </p:txBody>
      </p:sp>
      <p:sp>
        <p:nvSpPr>
          <p:cNvPr id="11" name="Text Placeholder 6">
            <a:extLst>
              <a:ext uri="{FF2B5EF4-FFF2-40B4-BE49-F238E27FC236}">
                <a16:creationId xmlns:a16="http://schemas.microsoft.com/office/drawing/2014/main" id="{4121CA96-2322-49E2-83AF-B0237B2C6BEB}"/>
              </a:ext>
            </a:extLst>
          </p:cNvPr>
          <p:cNvSpPr>
            <a:spLocks noGrp="1"/>
          </p:cNvSpPr>
          <p:nvPr>
            <p:ph type="body" sz="quarter" idx="48"/>
          </p:nvPr>
        </p:nvSpPr>
        <p:spPr>
          <a:xfrm>
            <a:off x="539751" y="3162300"/>
            <a:ext cx="1589087" cy="1281267"/>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9" name="Straight Connector 8">
            <a:extLst>
              <a:ext uri="{FF2B5EF4-FFF2-40B4-BE49-F238E27FC236}">
                <a16:creationId xmlns:a16="http://schemas.microsoft.com/office/drawing/2014/main" id="{484D6A3C-61E0-46EE-A7D1-49D00440574B}"/>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E9EC206F-FB0F-4884-8BCB-82F0D6E3066E}"/>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7" name="Text Placeholder 5">
            <a:extLst>
              <a:ext uri="{FF2B5EF4-FFF2-40B4-BE49-F238E27FC236}">
                <a16:creationId xmlns:a16="http://schemas.microsoft.com/office/drawing/2014/main" id="{3C743F46-91A5-4993-B797-0763E1A23583}"/>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1816512162"/>
      </p:ext>
    </p:extLst>
  </p:cSld>
  <p:clrMapOvr>
    <a:masterClrMapping/>
  </p:clrMapOvr>
  <p:extLst>
    <p:ext uri="{DCECCB84-F9BA-43D5-87BE-67443E8EF086}">
      <p15:sldGuideLst xmlns:p15="http://schemas.microsoft.com/office/powerpoint/2012/main"/>
    </p:ext>
  </p:extLst>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Multi-content Layout 27">
    <p:spTree>
      <p:nvGrpSpPr>
        <p:cNvPr id="1" name=""/>
        <p:cNvGrpSpPr/>
        <p:nvPr/>
      </p:nvGrpSpPr>
      <p:grpSpPr>
        <a:xfrm>
          <a:off x="0" y="0"/>
          <a:ext cx="0" cy="0"/>
          <a:chOff x="0" y="0"/>
          <a:chExt cx="0" cy="0"/>
        </a:xfrm>
      </p:grpSpPr>
      <p:sp>
        <p:nvSpPr>
          <p:cNvPr id="10" name="Text Placeholder 6">
            <a:extLst>
              <a:ext uri="{FF2B5EF4-FFF2-40B4-BE49-F238E27FC236}">
                <a16:creationId xmlns:a16="http://schemas.microsoft.com/office/drawing/2014/main" id="{429BC518-2401-47D4-875C-84355B450E32}"/>
              </a:ext>
            </a:extLst>
          </p:cNvPr>
          <p:cNvSpPr>
            <a:spLocks noGrp="1"/>
          </p:cNvSpPr>
          <p:nvPr>
            <p:ph type="body" sz="quarter" idx="46"/>
          </p:nvPr>
        </p:nvSpPr>
        <p:spPr>
          <a:xfrm>
            <a:off x="2236788" y="1587500"/>
            <a:ext cx="4418012" cy="7750175"/>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6">
            <a:extLst>
              <a:ext uri="{FF2B5EF4-FFF2-40B4-BE49-F238E27FC236}">
                <a16:creationId xmlns:a16="http://schemas.microsoft.com/office/drawing/2014/main" id="{4121CA96-2322-49E2-83AF-B0237B2C6BEB}"/>
              </a:ext>
            </a:extLst>
          </p:cNvPr>
          <p:cNvSpPr>
            <a:spLocks noGrp="1"/>
          </p:cNvSpPr>
          <p:nvPr>
            <p:ph type="body" sz="quarter" idx="48"/>
          </p:nvPr>
        </p:nvSpPr>
        <p:spPr>
          <a:xfrm>
            <a:off x="539751" y="1587500"/>
            <a:ext cx="1589087" cy="1294863"/>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8" name="Straight Connector 7">
            <a:extLst>
              <a:ext uri="{FF2B5EF4-FFF2-40B4-BE49-F238E27FC236}">
                <a16:creationId xmlns:a16="http://schemas.microsoft.com/office/drawing/2014/main" id="{B22C19E1-D28D-4159-866D-63EBE34D3277}"/>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9" name="Text Placeholder 6">
            <a:extLst>
              <a:ext uri="{FF2B5EF4-FFF2-40B4-BE49-F238E27FC236}">
                <a16:creationId xmlns:a16="http://schemas.microsoft.com/office/drawing/2014/main" id="{C5002DEA-D9FC-4CD7-9C81-8AB7A79DE0B3}"/>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6" name="Text Placeholder 5">
            <a:extLst>
              <a:ext uri="{FF2B5EF4-FFF2-40B4-BE49-F238E27FC236}">
                <a16:creationId xmlns:a16="http://schemas.microsoft.com/office/drawing/2014/main" id="{202354D8-B2FD-4F64-B392-29A155E438D4}"/>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3258341474"/>
      </p:ext>
    </p:extLst>
  </p:cSld>
  <p:clrMapOvr>
    <a:masterClrMapping/>
  </p:clrMapOvr>
  <p:extLst>
    <p:ext uri="{DCECCB84-F9BA-43D5-87BE-67443E8EF086}">
      <p15:sldGuideLst xmlns:p15="http://schemas.microsoft.com/office/powerpoint/2012/main"/>
    </p:ext>
  </p:extLst>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Title Highlight 4 image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8EEDAE-4B9B-423B-B5F7-C2DDFAD209DC}"/>
              </a:ext>
            </a:extLst>
          </p:cNvPr>
          <p:cNvSpPr>
            <a:spLocks noGrp="1"/>
          </p:cNvSpPr>
          <p:nvPr>
            <p:ph type="title"/>
          </p:nvPr>
        </p:nvSpPr>
        <p:spPr/>
        <p:txBody>
          <a:bodyPr/>
          <a:lstStyle/>
          <a:p>
            <a:r>
              <a:rPr lang="en-US"/>
              <a:t>Click to edit Master title style</a:t>
            </a:r>
            <a:endParaRPr lang="en-GB" dirty="0"/>
          </a:p>
        </p:txBody>
      </p:sp>
      <p:sp>
        <p:nvSpPr>
          <p:cNvPr id="11" name="Text Placeholder 6">
            <a:extLst>
              <a:ext uri="{FF2B5EF4-FFF2-40B4-BE49-F238E27FC236}">
                <a16:creationId xmlns:a16="http://schemas.microsoft.com/office/drawing/2014/main" id="{4121CA96-2322-49E2-83AF-B0237B2C6BEB}"/>
              </a:ext>
            </a:extLst>
          </p:cNvPr>
          <p:cNvSpPr>
            <a:spLocks noGrp="1"/>
          </p:cNvSpPr>
          <p:nvPr>
            <p:ph type="body" sz="quarter" idx="48"/>
          </p:nvPr>
        </p:nvSpPr>
        <p:spPr>
          <a:xfrm>
            <a:off x="560854" y="3111562"/>
            <a:ext cx="1572746" cy="2565338"/>
          </a:xfrm>
        </p:spPr>
        <p:txBody>
          <a:bodyPr rIns="108000"/>
          <a:lstStyle>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Picture Placeholder 5">
            <a:extLst>
              <a:ext uri="{FF2B5EF4-FFF2-40B4-BE49-F238E27FC236}">
                <a16:creationId xmlns:a16="http://schemas.microsoft.com/office/drawing/2014/main" id="{C93747A0-81A3-44AB-A20A-A6565473032B}"/>
              </a:ext>
            </a:extLst>
          </p:cNvPr>
          <p:cNvSpPr>
            <a:spLocks noGrp="1"/>
          </p:cNvSpPr>
          <p:nvPr>
            <p:ph type="pic" sz="quarter" idx="51"/>
          </p:nvPr>
        </p:nvSpPr>
        <p:spPr>
          <a:xfrm>
            <a:off x="2244035" y="3174868"/>
            <a:ext cx="4977501" cy="4067307"/>
          </a:xfrm>
          <a:solidFill>
            <a:schemeClr val="accent3">
              <a:alpha val="20000"/>
            </a:schemeClr>
          </a:solidFill>
        </p:spPr>
        <p:txBody>
          <a:bodyPr/>
          <a:lstStyle/>
          <a:p>
            <a:r>
              <a:rPr lang="en-US"/>
              <a:t>Click icon to add picture</a:t>
            </a:r>
            <a:endParaRPr lang="en-GB"/>
          </a:p>
        </p:txBody>
      </p:sp>
      <p:sp>
        <p:nvSpPr>
          <p:cNvPr id="14" name="Picture Placeholder 5">
            <a:extLst>
              <a:ext uri="{FF2B5EF4-FFF2-40B4-BE49-F238E27FC236}">
                <a16:creationId xmlns:a16="http://schemas.microsoft.com/office/drawing/2014/main" id="{533A1575-4C89-4C7B-AEF9-7ED6C3860AD3}"/>
              </a:ext>
            </a:extLst>
          </p:cNvPr>
          <p:cNvSpPr>
            <a:spLocks noGrp="1"/>
          </p:cNvSpPr>
          <p:nvPr>
            <p:ph type="pic" sz="quarter" idx="52"/>
          </p:nvPr>
        </p:nvSpPr>
        <p:spPr>
          <a:xfrm>
            <a:off x="2236503" y="7350125"/>
            <a:ext cx="1588803" cy="1577424"/>
          </a:xfrm>
          <a:solidFill>
            <a:schemeClr val="accent3">
              <a:alpha val="20000"/>
            </a:schemeClr>
          </a:solidFill>
        </p:spPr>
        <p:txBody>
          <a:bodyPr/>
          <a:lstStyle/>
          <a:p>
            <a:r>
              <a:rPr lang="en-US"/>
              <a:t>Click icon to add picture</a:t>
            </a:r>
            <a:endParaRPr lang="en-GB"/>
          </a:p>
        </p:txBody>
      </p:sp>
      <p:sp>
        <p:nvSpPr>
          <p:cNvPr id="15" name="Picture Placeholder 5">
            <a:extLst>
              <a:ext uri="{FF2B5EF4-FFF2-40B4-BE49-F238E27FC236}">
                <a16:creationId xmlns:a16="http://schemas.microsoft.com/office/drawing/2014/main" id="{3D5DE46E-D4BA-45D0-A0BF-13B4C7A3EABD}"/>
              </a:ext>
            </a:extLst>
          </p:cNvPr>
          <p:cNvSpPr>
            <a:spLocks noGrp="1"/>
          </p:cNvSpPr>
          <p:nvPr>
            <p:ph type="pic" sz="quarter" idx="53"/>
          </p:nvPr>
        </p:nvSpPr>
        <p:spPr>
          <a:xfrm>
            <a:off x="3933825" y="7350125"/>
            <a:ext cx="1588803" cy="1571625"/>
          </a:xfrm>
          <a:solidFill>
            <a:schemeClr val="accent3">
              <a:alpha val="20000"/>
            </a:schemeClr>
          </a:solidFill>
        </p:spPr>
        <p:txBody>
          <a:bodyPr/>
          <a:lstStyle/>
          <a:p>
            <a:r>
              <a:rPr lang="en-US"/>
              <a:t>Click icon to add picture</a:t>
            </a:r>
            <a:endParaRPr lang="en-GB"/>
          </a:p>
        </p:txBody>
      </p:sp>
      <p:sp>
        <p:nvSpPr>
          <p:cNvPr id="16" name="Picture Placeholder 5">
            <a:extLst>
              <a:ext uri="{FF2B5EF4-FFF2-40B4-BE49-F238E27FC236}">
                <a16:creationId xmlns:a16="http://schemas.microsoft.com/office/drawing/2014/main" id="{EE6B8A49-70BE-4167-83E3-4EA0ACFC8509}"/>
              </a:ext>
            </a:extLst>
          </p:cNvPr>
          <p:cNvSpPr>
            <a:spLocks noGrp="1"/>
          </p:cNvSpPr>
          <p:nvPr>
            <p:ph type="pic" sz="quarter" idx="54"/>
          </p:nvPr>
        </p:nvSpPr>
        <p:spPr>
          <a:xfrm>
            <a:off x="5631146" y="7350125"/>
            <a:ext cx="1588803" cy="1571626"/>
          </a:xfrm>
          <a:solidFill>
            <a:schemeClr val="accent3">
              <a:alpha val="20000"/>
            </a:schemeClr>
          </a:solidFill>
        </p:spPr>
        <p:txBody>
          <a:bodyPr/>
          <a:lstStyle/>
          <a:p>
            <a:r>
              <a:rPr lang="en-US"/>
              <a:t>Click icon to add picture</a:t>
            </a:r>
            <a:endParaRPr lang="en-GB"/>
          </a:p>
        </p:txBody>
      </p:sp>
      <p:cxnSp>
        <p:nvCxnSpPr>
          <p:cNvPr id="13" name="Straight Connector 12">
            <a:extLst>
              <a:ext uri="{FF2B5EF4-FFF2-40B4-BE49-F238E27FC236}">
                <a16:creationId xmlns:a16="http://schemas.microsoft.com/office/drawing/2014/main" id="{757FE1F8-E212-458D-A63D-5FD401C7D56C}"/>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9" name="Text Placeholder 6">
            <a:extLst>
              <a:ext uri="{FF2B5EF4-FFF2-40B4-BE49-F238E27FC236}">
                <a16:creationId xmlns:a16="http://schemas.microsoft.com/office/drawing/2014/main" id="{7192F787-D465-45D8-BC2D-5D3F73E6B913}"/>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
        <p:nvSpPr>
          <p:cNvPr id="10" name="Text Placeholder 5">
            <a:extLst>
              <a:ext uri="{FF2B5EF4-FFF2-40B4-BE49-F238E27FC236}">
                <a16:creationId xmlns:a16="http://schemas.microsoft.com/office/drawing/2014/main" id="{9AD58C1C-721E-42B8-B5EB-1DC0F0BDC281}"/>
              </a:ext>
            </a:extLst>
          </p:cNvPr>
          <p:cNvSpPr>
            <a:spLocks noGrp="1"/>
          </p:cNvSpPr>
          <p:nvPr>
            <p:ph type="body" sz="quarter" idx="55"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Tree>
    <p:extLst>
      <p:ext uri="{BB962C8B-B14F-4D97-AF65-F5344CB8AC3E}">
        <p14:creationId xmlns:p14="http://schemas.microsoft.com/office/powerpoint/2010/main" val="957047239"/>
      </p:ext>
    </p:extLst>
  </p:cSld>
  <p:clrMapOvr>
    <a:masterClrMapping/>
  </p:clrMapOvr>
  <p:extLst>
    <p:ext uri="{DCECCB84-F9BA-43D5-87BE-67443E8EF086}">
      <p15:sldGuideLst xmlns:p15="http://schemas.microsoft.com/office/powerpoint/2012/main"/>
    </p:ext>
  </p:extLst>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Extended Footnotes">
    <p:spTree>
      <p:nvGrpSpPr>
        <p:cNvPr id="1" name=""/>
        <p:cNvGrpSpPr/>
        <p:nvPr/>
      </p:nvGrpSpPr>
      <p:grpSpPr>
        <a:xfrm>
          <a:off x="0" y="0"/>
          <a:ext cx="0" cy="0"/>
          <a:chOff x="0" y="0"/>
          <a:chExt cx="0" cy="0"/>
        </a:xfrm>
      </p:grpSpPr>
      <p:sp>
        <p:nvSpPr>
          <p:cNvPr id="7" name="Text Placeholder 5">
            <a:extLst>
              <a:ext uri="{FF2B5EF4-FFF2-40B4-BE49-F238E27FC236}">
                <a16:creationId xmlns:a16="http://schemas.microsoft.com/office/drawing/2014/main" id="{68228A13-9CCA-4BBE-9E78-0B794B24D088}"/>
              </a:ext>
            </a:extLst>
          </p:cNvPr>
          <p:cNvSpPr>
            <a:spLocks noGrp="1"/>
          </p:cNvSpPr>
          <p:nvPr>
            <p:ph type="body" sz="quarter" idx="53" hasCustomPrompt="1"/>
          </p:nvPr>
        </p:nvSpPr>
        <p:spPr>
          <a:xfrm>
            <a:off x="546101" y="7874000"/>
            <a:ext cx="1589086" cy="1460500"/>
          </a:xfrm>
        </p:spPr>
        <p:txBody>
          <a:bodyPr anchor="b" anchorCtr="0"/>
          <a:lstStyle>
            <a:lvl1pPr>
              <a:spcBef>
                <a:spcPts val="200"/>
              </a:spcBef>
              <a:defRPr sz="700">
                <a:latin typeface="+mn-lt"/>
              </a:defRPr>
            </a:lvl1pPr>
            <a:lvl2pPr>
              <a:spcBef>
                <a:spcPts val="200"/>
              </a:spcBef>
              <a:defRPr sz="700">
                <a:latin typeface="+mn-lt"/>
              </a:defRPr>
            </a:lvl2pPr>
            <a:lvl3pPr>
              <a:spcBef>
                <a:spcPts val="200"/>
              </a:spcBef>
              <a:defRPr sz="700"/>
            </a:lvl3pPr>
            <a:lvl4pPr>
              <a:spcBef>
                <a:spcPts val="200"/>
              </a:spcBef>
              <a:defRPr sz="700"/>
            </a:lvl4pPr>
            <a:lvl5pPr>
              <a:spcBef>
                <a:spcPts val="200"/>
              </a:spcBef>
              <a:defRPr sz="700"/>
            </a:lvl5pPr>
          </a:lstStyle>
          <a:p>
            <a:pPr lvl="0"/>
            <a:r>
              <a:rPr lang="en-US" dirty="0"/>
              <a:t>Sources/Footnotes</a:t>
            </a:r>
          </a:p>
        </p:txBody>
      </p:sp>
      <p:sp>
        <p:nvSpPr>
          <p:cNvPr id="8" name="Text Placeholder 6">
            <a:extLst>
              <a:ext uri="{FF2B5EF4-FFF2-40B4-BE49-F238E27FC236}">
                <a16:creationId xmlns:a16="http://schemas.microsoft.com/office/drawing/2014/main" id="{228BD955-AD30-4E93-824F-8F27DC96E645}"/>
              </a:ext>
            </a:extLst>
          </p:cNvPr>
          <p:cNvSpPr>
            <a:spLocks noGrp="1"/>
          </p:cNvSpPr>
          <p:nvPr>
            <p:ph type="body" sz="quarter" idx="49"/>
          </p:nvPr>
        </p:nvSpPr>
        <p:spPr>
          <a:xfrm>
            <a:off x="1676400" y="574675"/>
            <a:ext cx="2717800" cy="8239125"/>
          </a:xfrm>
        </p:spPr>
        <p:txBody>
          <a:bodyPr rIns="72000"/>
          <a:lstStyle>
            <a:lvl2pPr>
              <a:spcBef>
                <a:spcPts val="600"/>
              </a:spcBef>
              <a:defRPr sz="800" cap="all" baseline="0"/>
            </a:lvl2pPr>
            <a:lvl3pPr>
              <a:lnSpc>
                <a:spcPct val="100000"/>
              </a:lnSpc>
              <a:spcBef>
                <a:spcPts val="200"/>
              </a:spcBef>
              <a:spcAft>
                <a:spcPts val="200"/>
              </a:spcAft>
              <a:defRPr sz="800"/>
            </a:lvl3pPr>
            <a:lvl4pPr>
              <a:lnSpc>
                <a:spcPct val="100000"/>
              </a:lnSpc>
              <a:spcBef>
                <a:spcPts val="200"/>
              </a:spcBef>
              <a:spcAft>
                <a:spcPts val="200"/>
              </a:spcAft>
              <a:defRPr sz="800"/>
            </a:lvl4pPr>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6">
            <a:extLst>
              <a:ext uri="{FF2B5EF4-FFF2-40B4-BE49-F238E27FC236}">
                <a16:creationId xmlns:a16="http://schemas.microsoft.com/office/drawing/2014/main" id="{9C4B6C85-1FDB-403E-BC8C-9EB963E84E6D}"/>
              </a:ext>
            </a:extLst>
          </p:cNvPr>
          <p:cNvSpPr>
            <a:spLocks noGrp="1"/>
          </p:cNvSpPr>
          <p:nvPr>
            <p:ph type="body" sz="quarter" idx="54"/>
          </p:nvPr>
        </p:nvSpPr>
        <p:spPr>
          <a:xfrm>
            <a:off x="4495800" y="546100"/>
            <a:ext cx="2719387" cy="8277449"/>
          </a:xfrm>
        </p:spPr>
        <p:txBody>
          <a:bodyPr rIns="0"/>
          <a:lstStyle>
            <a:lvl2pPr>
              <a:spcBef>
                <a:spcPts val="600"/>
              </a:spcBef>
              <a:defRPr sz="800" cap="all" baseline="0"/>
            </a:lvl2pPr>
            <a:lvl3pPr>
              <a:lnSpc>
                <a:spcPct val="100000"/>
              </a:lnSpc>
              <a:spcBef>
                <a:spcPts val="200"/>
              </a:spcBef>
              <a:spcAft>
                <a:spcPts val="200"/>
              </a:spcAft>
              <a:defRPr sz="800"/>
            </a:lvl3pPr>
            <a:lvl4pPr>
              <a:lnSpc>
                <a:spcPct val="100000"/>
              </a:lnSpc>
              <a:spcBef>
                <a:spcPts val="200"/>
              </a:spcBef>
              <a:spcAft>
                <a:spcPts val="200"/>
              </a:spcAft>
              <a:defRPr sz="800"/>
            </a:lvl4pPr>
            <a:lvl5pPr>
              <a:defRPr cap="all"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990571862"/>
      </p:ext>
    </p:extLst>
  </p:cSld>
  <p:clrMapOvr>
    <a:masterClrMapping/>
  </p:clrMapOvr>
  <p:extLst>
    <p:ext uri="{DCECCB84-F9BA-43D5-87BE-67443E8EF086}">
      <p15:sldGuideLst xmlns:p15="http://schemas.microsoft.com/office/powerpoint/2012/main"/>
    </p:ext>
  </p:extLst>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Title + background layout">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BD82B71-72EF-4AEB-8AF2-505CA9BE3434}"/>
              </a:ext>
            </a:extLst>
          </p:cNvPr>
          <p:cNvSpPr/>
          <p:nvPr userDrawn="1"/>
        </p:nvSpPr>
        <p:spPr>
          <a:xfrm>
            <a:off x="539750" y="3683000"/>
            <a:ext cx="6681787" cy="5654675"/>
          </a:xfrm>
          <a:prstGeom prst="rect">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640"/>
          </a:p>
        </p:txBody>
      </p:sp>
      <p:sp>
        <p:nvSpPr>
          <p:cNvPr id="21" name="object 13">
            <a:extLst>
              <a:ext uri="{FF2B5EF4-FFF2-40B4-BE49-F238E27FC236}">
                <a16:creationId xmlns:a16="http://schemas.microsoft.com/office/drawing/2014/main" id="{5685A0B3-ED4B-3442-AF25-F87CD4EB5CAA}"/>
              </a:ext>
            </a:extLst>
          </p:cNvPr>
          <p:cNvSpPr/>
          <p:nvPr/>
        </p:nvSpPr>
        <p:spPr>
          <a:xfrm>
            <a:off x="1011" y="2328"/>
            <a:ext cx="7759327" cy="10053316"/>
          </a:xfrm>
          <a:custGeom>
            <a:avLst/>
            <a:gdLst/>
            <a:ahLst/>
            <a:cxnLst/>
            <a:rect l="l" t="t" r="r" b="b"/>
            <a:pathLst>
              <a:path w="20099020" h="11303635">
                <a:moveTo>
                  <a:pt x="0" y="11303320"/>
                </a:moveTo>
                <a:lnTo>
                  <a:pt x="20098864" y="11303320"/>
                </a:lnTo>
                <a:lnTo>
                  <a:pt x="20098864" y="0"/>
                </a:lnTo>
                <a:lnTo>
                  <a:pt x="0" y="0"/>
                </a:lnTo>
                <a:lnTo>
                  <a:pt x="0" y="11303320"/>
                </a:lnTo>
                <a:close/>
              </a:path>
            </a:pathLst>
          </a:custGeom>
          <a:ln w="3175">
            <a:solidFill>
              <a:srgbClr val="231F20"/>
            </a:solidFill>
          </a:ln>
        </p:spPr>
        <p:txBody>
          <a:bodyPr wrap="square" lIns="0" tIns="0" rIns="0" bIns="0" rtlCol="0"/>
          <a:lstStyle/>
          <a:p>
            <a:endParaRPr sz="1601" b="0" i="0" dirty="0">
              <a:latin typeface="Calibre" panose="020B0503030202060203" pitchFamily="34" charset="77"/>
            </a:endParaRPr>
          </a:p>
        </p:txBody>
      </p:sp>
      <p:sp>
        <p:nvSpPr>
          <p:cNvPr id="5" name="Title 4">
            <a:extLst>
              <a:ext uri="{FF2B5EF4-FFF2-40B4-BE49-F238E27FC236}">
                <a16:creationId xmlns:a16="http://schemas.microsoft.com/office/drawing/2014/main" id="{B7C30041-8179-4197-B93D-1C7D797266E4}"/>
              </a:ext>
            </a:extLst>
          </p:cNvPr>
          <p:cNvSpPr>
            <a:spLocks noGrp="1"/>
          </p:cNvSpPr>
          <p:nvPr>
            <p:ph type="title"/>
          </p:nvPr>
        </p:nvSpPr>
        <p:spPr/>
        <p:txBody>
          <a:bodyPr/>
          <a:lstStyle/>
          <a:p>
            <a:r>
              <a:rPr lang="en-US"/>
              <a:t>Click to edit Master title style</a:t>
            </a:r>
            <a:endParaRPr lang="en-GB" dirty="0"/>
          </a:p>
        </p:txBody>
      </p:sp>
      <p:cxnSp>
        <p:nvCxnSpPr>
          <p:cNvPr id="11" name="Straight Connector 10">
            <a:extLst>
              <a:ext uri="{FF2B5EF4-FFF2-40B4-BE49-F238E27FC236}">
                <a16:creationId xmlns:a16="http://schemas.microsoft.com/office/drawing/2014/main" id="{2BDB3865-F064-4F5F-AB8F-302F89D9857B}"/>
              </a:ext>
            </a:extLst>
          </p:cNvPr>
          <p:cNvCxnSpPr>
            <a:cxnSpLocks/>
          </p:cNvCxnSpPr>
          <p:nvPr userDrawn="1"/>
        </p:nvCxnSpPr>
        <p:spPr>
          <a:xfrm flipH="1">
            <a:off x="2236502" y="579443"/>
            <a:ext cx="474284" cy="0"/>
          </a:xfrm>
          <a:prstGeom prst="line">
            <a:avLst/>
          </a:prstGeom>
          <a:ln w="12700">
            <a:solidFill>
              <a:srgbClr val="17E891"/>
            </a:solidFill>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5DB813EC-542C-473C-8941-2E872C869D39}"/>
              </a:ext>
            </a:extLst>
          </p:cNvPr>
          <p:cNvSpPr>
            <a:spLocks noGrp="1"/>
          </p:cNvSpPr>
          <p:nvPr>
            <p:ph type="body" sz="quarter" idx="43" hasCustomPrompt="1"/>
          </p:nvPr>
        </p:nvSpPr>
        <p:spPr>
          <a:xfrm>
            <a:off x="2809841" y="520611"/>
            <a:ext cx="2151386" cy="267935"/>
          </a:xfrm>
        </p:spPr>
        <p:txBody>
          <a:bodyPr rIns="0"/>
          <a:lstStyle>
            <a:lvl1pPr>
              <a:lnSpc>
                <a:spcPct val="90000"/>
              </a:lnSpc>
              <a:spcBef>
                <a:spcPts val="0"/>
              </a:spcBef>
              <a:spcAft>
                <a:spcPts val="0"/>
              </a:spcAft>
              <a:defRPr sz="900" cap="all" baseline="0">
                <a:latin typeface="Calibre Medium" panose="020B0603030202060203" pitchFamily="34" charset="0"/>
              </a:defRPr>
            </a:lvl1pPr>
          </a:lstStyle>
          <a:p>
            <a:pPr lvl="0"/>
            <a:r>
              <a:rPr lang="en-US" dirty="0"/>
              <a:t>NAVIGATION </a:t>
            </a:r>
            <a:r>
              <a:rPr lang="en-US" dirty="0" err="1"/>
              <a:t>HEADer</a:t>
            </a:r>
            <a:endParaRPr lang="en-GB" dirty="0"/>
          </a:p>
        </p:txBody>
      </p:sp>
    </p:spTree>
    <p:extLst>
      <p:ext uri="{BB962C8B-B14F-4D97-AF65-F5344CB8AC3E}">
        <p14:creationId xmlns:p14="http://schemas.microsoft.com/office/powerpoint/2010/main" val="2237626484"/>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90" Type="http://schemas.openxmlformats.org/officeDocument/2006/relationships/slideLayout" Target="../slideLayouts/slideLayout90.xml"/><Relationship Id="rId95" Type="http://schemas.openxmlformats.org/officeDocument/2006/relationships/theme" Target="../theme/theme1.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93" Type="http://schemas.openxmlformats.org/officeDocument/2006/relationships/slideLayout" Target="../slideLayouts/slideLayout93.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87" Type="http://schemas.openxmlformats.org/officeDocument/2006/relationships/slideLayout" Target="../slideLayouts/slideLayout87.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56" Type="http://schemas.openxmlformats.org/officeDocument/2006/relationships/slideLayout" Target="../slideLayouts/slideLayout56.xml"/><Relationship Id="rId77" Type="http://schemas.openxmlformats.org/officeDocument/2006/relationships/slideLayout" Target="../slideLayouts/slideLayout7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Title Placeholder 13">
            <a:extLst>
              <a:ext uri="{FF2B5EF4-FFF2-40B4-BE49-F238E27FC236}">
                <a16:creationId xmlns:a16="http://schemas.microsoft.com/office/drawing/2014/main" id="{A9727837-E2B5-42C2-9C90-3857161612D6}"/>
              </a:ext>
            </a:extLst>
          </p:cNvPr>
          <p:cNvSpPr>
            <a:spLocks noGrp="1"/>
          </p:cNvSpPr>
          <p:nvPr>
            <p:ph type="title"/>
          </p:nvPr>
        </p:nvSpPr>
        <p:spPr>
          <a:xfrm>
            <a:off x="2236503" y="1504818"/>
            <a:ext cx="4418298" cy="744676"/>
          </a:xfrm>
          <a:prstGeom prst="rect">
            <a:avLst/>
          </a:prstGeom>
        </p:spPr>
        <p:txBody>
          <a:bodyPr vert="horz" lIns="0" tIns="0" rIns="0" bIns="0" rtlCol="0" anchor="t">
            <a:noAutofit/>
          </a:bodyPr>
          <a:lstStyle/>
          <a:p>
            <a:r>
              <a:rPr lang="en-US" dirty="0"/>
              <a:t>Click to edit Master title style</a:t>
            </a:r>
            <a:endParaRPr lang="en-GB" dirty="0"/>
          </a:p>
        </p:txBody>
      </p:sp>
      <p:sp>
        <p:nvSpPr>
          <p:cNvPr id="18" name="Text Placeholder 17">
            <a:extLst>
              <a:ext uri="{FF2B5EF4-FFF2-40B4-BE49-F238E27FC236}">
                <a16:creationId xmlns:a16="http://schemas.microsoft.com/office/drawing/2014/main" id="{2593EE55-8927-4040-B221-77F9998365E8}"/>
              </a:ext>
            </a:extLst>
          </p:cNvPr>
          <p:cNvSpPr>
            <a:spLocks noGrp="1"/>
          </p:cNvSpPr>
          <p:nvPr>
            <p:ph type="body" idx="1"/>
          </p:nvPr>
        </p:nvSpPr>
        <p:spPr>
          <a:xfrm>
            <a:off x="2236503" y="3595758"/>
            <a:ext cx="2164060" cy="5262285"/>
          </a:xfrm>
          <a:prstGeom prst="rect">
            <a:avLst/>
          </a:prstGeom>
        </p:spPr>
        <p:txBody>
          <a:bodyPr vert="horz" lIns="0" tIns="0" rIns="0" bIns="0" rtlCol="0">
            <a:noAutofit/>
          </a:bodyPr>
          <a:lstStyle/>
          <a:p>
            <a:pPr lvl="0"/>
            <a:r>
              <a:rPr lang="en-US" dirty="0"/>
              <a:t>Heading 1</a:t>
            </a:r>
          </a:p>
          <a:p>
            <a:pPr lvl="1"/>
            <a:r>
              <a:rPr lang="en-US" dirty="0"/>
              <a:t>Heading 2</a:t>
            </a:r>
          </a:p>
          <a:p>
            <a:pPr lvl="2"/>
            <a:r>
              <a:rPr lang="en-US" dirty="0"/>
              <a:t>Body Copy</a:t>
            </a:r>
          </a:p>
          <a:p>
            <a:pPr lvl="3"/>
            <a:r>
              <a:rPr lang="en-US" dirty="0"/>
              <a:t>Body Bullet</a:t>
            </a:r>
          </a:p>
          <a:p>
            <a:pPr lvl="5"/>
            <a:r>
              <a:rPr lang="en-US" dirty="0"/>
              <a:t>Body Bullet 2</a:t>
            </a:r>
          </a:p>
          <a:p>
            <a:pPr lvl="4"/>
            <a:r>
              <a:rPr lang="en-US" dirty="0"/>
              <a:t>Heading 3</a:t>
            </a:r>
          </a:p>
          <a:p>
            <a:pPr lvl="6"/>
            <a:r>
              <a:rPr lang="en-US" dirty="0"/>
              <a:t>Caption</a:t>
            </a:r>
          </a:p>
          <a:p>
            <a:pPr lvl="7"/>
            <a:r>
              <a:rPr lang="en-US" dirty="0"/>
              <a:t>Caption copy</a:t>
            </a:r>
          </a:p>
          <a:p>
            <a:pPr lvl="8"/>
            <a:r>
              <a:rPr lang="en-US" dirty="0"/>
              <a:t>Caption bullet</a:t>
            </a:r>
            <a:endParaRPr lang="en-GB" dirty="0"/>
          </a:p>
        </p:txBody>
      </p:sp>
      <p:sp>
        <p:nvSpPr>
          <p:cNvPr id="10" name="TextBox 9">
            <a:extLst>
              <a:ext uri="{FF2B5EF4-FFF2-40B4-BE49-F238E27FC236}">
                <a16:creationId xmlns:a16="http://schemas.microsoft.com/office/drawing/2014/main" id="{E02CCF03-F860-454F-8FA5-C3A7B2478FE1}"/>
              </a:ext>
            </a:extLst>
          </p:cNvPr>
          <p:cNvSpPr txBox="1"/>
          <p:nvPr userDrawn="1"/>
        </p:nvSpPr>
        <p:spPr>
          <a:xfrm>
            <a:off x="538670" y="9645650"/>
            <a:ext cx="2880000" cy="123111"/>
          </a:xfrm>
          <a:prstGeom prst="rect">
            <a:avLst/>
          </a:prstGeom>
          <a:noFill/>
        </p:spPr>
        <p:txBody>
          <a:bodyPr wrap="square" lIns="0" tIns="0" rIns="0" bIns="0">
            <a:spAutoFit/>
          </a:bodyPr>
          <a:lstStyle/>
          <a:p>
            <a:pPr marL="0" algn="l" defTabSz="457200" rtl="0" eaLnBrk="1" latinLnBrk="0" hangingPunct="1"/>
            <a:r>
              <a:rPr lang="en-GB" sz="800" b="0" kern="1200" cap="none" baseline="0" dirty="0">
                <a:solidFill>
                  <a:schemeClr val="tx1"/>
                </a:solidFill>
                <a:latin typeface="+mn-lt"/>
                <a:ea typeface="+mn-ea"/>
                <a:cs typeface="+mn-cs"/>
              </a:rPr>
              <a:t>Confidential &amp; Proprietary | © 2026 CBRE Investment Management</a:t>
            </a:r>
          </a:p>
        </p:txBody>
      </p:sp>
      <p:sp>
        <p:nvSpPr>
          <p:cNvPr id="2" name="TextBox 1">
            <a:extLst>
              <a:ext uri="{FF2B5EF4-FFF2-40B4-BE49-F238E27FC236}">
                <a16:creationId xmlns:a16="http://schemas.microsoft.com/office/drawing/2014/main" id="{5B19121B-E523-4BCE-9FD8-7CEE651326C1}"/>
              </a:ext>
            </a:extLst>
          </p:cNvPr>
          <p:cNvSpPr txBox="1"/>
          <p:nvPr userDrawn="1"/>
        </p:nvSpPr>
        <p:spPr>
          <a:xfrm>
            <a:off x="5310529" y="9645650"/>
            <a:ext cx="1915771" cy="123111"/>
          </a:xfrm>
          <a:prstGeom prst="rect">
            <a:avLst/>
          </a:prstGeom>
          <a:noFill/>
        </p:spPr>
        <p:txBody>
          <a:bodyPr wrap="square" lIns="0" tIns="0" rIns="0" bIns="0" rtlCol="0">
            <a:spAutoFit/>
          </a:bodyPr>
          <a:lstStyle/>
          <a:p>
            <a:pPr algn="r"/>
            <a:fld id="{51C32468-A52B-430F-8624-C3B9EE68FE48}" type="slidenum">
              <a:rPr lang="en-GB" sz="800" b="0" kern="1200" cap="none" baseline="0" smtClean="0">
                <a:solidFill>
                  <a:schemeClr val="tx1"/>
                </a:solidFill>
                <a:latin typeface="+mn-lt"/>
                <a:ea typeface="+mn-ea"/>
                <a:cs typeface="+mn-cs"/>
              </a:rPr>
              <a:t>‹#›</a:t>
            </a:fld>
            <a:endParaRPr lang="en-GB" sz="800" b="0" kern="1200" cap="none" baseline="0" dirty="0">
              <a:solidFill>
                <a:schemeClr val="tx1"/>
              </a:solidFill>
              <a:latin typeface="+mn-lt"/>
              <a:ea typeface="+mn-ea"/>
              <a:cs typeface="+mn-cs"/>
            </a:endParaRPr>
          </a:p>
        </p:txBody>
      </p:sp>
    </p:spTree>
    <p:extLst>
      <p:ext uri="{BB962C8B-B14F-4D97-AF65-F5344CB8AC3E}">
        <p14:creationId xmlns:p14="http://schemas.microsoft.com/office/powerpoint/2010/main" val="3023301555"/>
      </p:ext>
    </p:extLst>
  </p:cSld>
  <p:clrMap bg1="lt1" tx1="dk1" bg2="lt2" tx2="dk2" accent1="accent1" accent2="accent2" accent3="accent3" accent4="accent4" accent5="accent5" accent6="accent6" hlink="hlink" folHlink="folHlink"/>
  <p:sldLayoutIdLst>
    <p:sldLayoutId id="2147483688" r:id="rId1"/>
    <p:sldLayoutId id="2147483687" r:id="rId2"/>
    <p:sldLayoutId id="2147483690" r:id="rId3"/>
    <p:sldLayoutId id="2147483689" r:id="rId4"/>
    <p:sldLayoutId id="2147483692" r:id="rId5"/>
    <p:sldLayoutId id="2147483691" r:id="rId6"/>
    <p:sldLayoutId id="2147483694" r:id="rId7"/>
    <p:sldLayoutId id="2147483693" r:id="rId8"/>
    <p:sldLayoutId id="2147483767" r:id="rId9"/>
    <p:sldLayoutId id="2147483766" r:id="rId10"/>
    <p:sldLayoutId id="2147483696" r:id="rId11"/>
    <p:sldLayoutId id="2147483695" r:id="rId12"/>
    <p:sldLayoutId id="2147483698" r:id="rId13"/>
    <p:sldLayoutId id="2147483697" r:id="rId14"/>
    <p:sldLayoutId id="2147483751" r:id="rId15"/>
    <p:sldLayoutId id="2147483768" r:id="rId16"/>
    <p:sldLayoutId id="2147483769" r:id="rId17"/>
    <p:sldLayoutId id="2147483770" r:id="rId18"/>
    <p:sldLayoutId id="2147483752" r:id="rId19"/>
    <p:sldLayoutId id="2147483753" r:id="rId20"/>
    <p:sldLayoutId id="2147483754" r:id="rId21"/>
    <p:sldLayoutId id="2147483755" r:id="rId22"/>
    <p:sldLayoutId id="2147483756" r:id="rId23"/>
    <p:sldLayoutId id="2147483773" r:id="rId24"/>
    <p:sldLayoutId id="2147483774" r:id="rId25"/>
    <p:sldLayoutId id="2147483775" r:id="rId26"/>
    <p:sldLayoutId id="2147483776" r:id="rId27"/>
    <p:sldLayoutId id="2147483777" r:id="rId28"/>
    <p:sldLayoutId id="2147483778" r:id="rId29"/>
    <p:sldLayoutId id="2147483758" r:id="rId30"/>
    <p:sldLayoutId id="2147483760" r:id="rId31"/>
    <p:sldLayoutId id="2147483761" r:id="rId32"/>
    <p:sldLayoutId id="2147483762" r:id="rId33"/>
    <p:sldLayoutId id="2147483779" r:id="rId34"/>
    <p:sldLayoutId id="2147483757" r:id="rId35"/>
    <p:sldLayoutId id="2147483780" r:id="rId36"/>
    <p:sldLayoutId id="2147483781" r:id="rId37"/>
    <p:sldLayoutId id="2147483782" r:id="rId38"/>
    <p:sldLayoutId id="2147483783" r:id="rId39"/>
    <p:sldLayoutId id="2147483784" r:id="rId40"/>
    <p:sldLayoutId id="2147483703" r:id="rId41"/>
    <p:sldLayoutId id="2147483785" r:id="rId42"/>
    <p:sldLayoutId id="2147483699" r:id="rId43"/>
    <p:sldLayoutId id="2147483700" r:id="rId44"/>
    <p:sldLayoutId id="2147483701" r:id="rId45"/>
    <p:sldLayoutId id="2147483702" r:id="rId46"/>
    <p:sldLayoutId id="2147483704" r:id="rId47"/>
    <p:sldLayoutId id="2147483705" r:id="rId48"/>
    <p:sldLayoutId id="2147483706" r:id="rId49"/>
    <p:sldLayoutId id="2147483707" r:id="rId50"/>
    <p:sldLayoutId id="2147483708" r:id="rId51"/>
    <p:sldLayoutId id="2147483709" r:id="rId52"/>
    <p:sldLayoutId id="2147483710" r:id="rId53"/>
    <p:sldLayoutId id="2147483712" r:id="rId54"/>
    <p:sldLayoutId id="2147483713" r:id="rId55"/>
    <p:sldLayoutId id="2147483714" r:id="rId56"/>
    <p:sldLayoutId id="2147483715" r:id="rId57"/>
    <p:sldLayoutId id="2147483716" r:id="rId58"/>
    <p:sldLayoutId id="2147483717" r:id="rId59"/>
    <p:sldLayoutId id="2147483718" r:id="rId60"/>
    <p:sldLayoutId id="2147483745" r:id="rId61"/>
    <p:sldLayoutId id="2147483746" r:id="rId62"/>
    <p:sldLayoutId id="2147483719" r:id="rId63"/>
    <p:sldLayoutId id="2147483786" r:id="rId64"/>
    <p:sldLayoutId id="2147483787" r:id="rId65"/>
    <p:sldLayoutId id="2147483720" r:id="rId66"/>
    <p:sldLayoutId id="2147483788" r:id="rId67"/>
    <p:sldLayoutId id="2147483721" r:id="rId68"/>
    <p:sldLayoutId id="2147483722" r:id="rId69"/>
    <p:sldLayoutId id="2147483723" r:id="rId70"/>
    <p:sldLayoutId id="2147483724" r:id="rId71"/>
    <p:sldLayoutId id="2147483725" r:id="rId72"/>
    <p:sldLayoutId id="2147483726" r:id="rId73"/>
    <p:sldLayoutId id="2147483727" r:id="rId74"/>
    <p:sldLayoutId id="2147483789" r:id="rId75"/>
    <p:sldLayoutId id="2147483728" r:id="rId76"/>
    <p:sldLayoutId id="2147483729" r:id="rId77"/>
    <p:sldLayoutId id="2147483730" r:id="rId78"/>
    <p:sldLayoutId id="2147483731" r:id="rId79"/>
    <p:sldLayoutId id="2147483732" r:id="rId80"/>
    <p:sldLayoutId id="2147483733" r:id="rId81"/>
    <p:sldLayoutId id="2147483734" r:id="rId82"/>
    <p:sldLayoutId id="2147483735" r:id="rId83"/>
    <p:sldLayoutId id="2147483790" r:id="rId84"/>
    <p:sldLayoutId id="2147483737" r:id="rId85"/>
    <p:sldLayoutId id="2147483740" r:id="rId86"/>
    <p:sldLayoutId id="2147483792" r:id="rId87"/>
    <p:sldLayoutId id="2147483793" r:id="rId88"/>
    <p:sldLayoutId id="2147483794" r:id="rId89"/>
    <p:sldLayoutId id="2147483741" r:id="rId90"/>
    <p:sldLayoutId id="2147483742" r:id="rId91"/>
    <p:sldLayoutId id="2147483743" r:id="rId92"/>
    <p:sldLayoutId id="2147483791" r:id="rId93"/>
    <p:sldLayoutId id="2147483749" r:id="rId94"/>
  </p:sldLayoutIdLst>
  <p:hf hdr="0" dt="0"/>
  <p:txStyles>
    <p:titleStyle>
      <a:lvl1pPr eaLnBrk="1" hangingPunct="1">
        <a:lnSpc>
          <a:spcPct val="90000"/>
        </a:lnSpc>
        <a:defRPr sz="3763">
          <a:solidFill>
            <a:schemeClr val="tx1"/>
          </a:solidFill>
          <a:latin typeface="+mj-lt"/>
          <a:ea typeface="+mj-ea"/>
          <a:cs typeface="+mj-cs"/>
        </a:defRPr>
      </a:lvl1pPr>
    </p:titleStyle>
    <p:bodyStyle>
      <a:lvl1pPr marL="0" eaLnBrk="1" hangingPunct="1">
        <a:spcBef>
          <a:spcPts val="1129"/>
        </a:spcBef>
        <a:spcAft>
          <a:spcPts val="200"/>
        </a:spcAft>
        <a:defRPr sz="1400">
          <a:solidFill>
            <a:schemeClr val="tx1"/>
          </a:solidFill>
          <a:latin typeface="Calibre Light" panose="020B0303030202060203" pitchFamily="34" charset="0"/>
          <a:ea typeface="+mn-ea"/>
          <a:cs typeface="+mn-cs"/>
        </a:defRPr>
      </a:lvl1pPr>
      <a:lvl2pPr marL="0" indent="0" eaLnBrk="1" hangingPunct="1">
        <a:spcBef>
          <a:spcPts val="847"/>
        </a:spcBef>
        <a:spcAft>
          <a:spcPts val="100"/>
        </a:spcAft>
        <a:defRPr sz="1200" b="0">
          <a:solidFill>
            <a:schemeClr val="tx1"/>
          </a:solidFill>
          <a:latin typeface="Calibre Semibold" panose="020B0703030202060203" pitchFamily="34" charset="0"/>
          <a:ea typeface="+mn-ea"/>
          <a:cs typeface="+mn-cs"/>
        </a:defRPr>
      </a:lvl2pPr>
      <a:lvl3pPr marL="0" indent="0" eaLnBrk="1" hangingPunct="1">
        <a:spcBef>
          <a:spcPts val="600"/>
        </a:spcBef>
        <a:spcAft>
          <a:spcPts val="300"/>
        </a:spcAft>
        <a:defRPr sz="900">
          <a:solidFill>
            <a:schemeClr val="tx1"/>
          </a:solidFill>
          <a:latin typeface="+mn-lt"/>
          <a:ea typeface="+mn-ea"/>
          <a:cs typeface="+mn-cs"/>
        </a:defRPr>
      </a:lvl3pPr>
      <a:lvl4pPr marL="167274" indent="-167274" eaLnBrk="1" hangingPunct="1">
        <a:spcBef>
          <a:spcPts val="200"/>
        </a:spcBef>
        <a:spcAft>
          <a:spcPts val="200"/>
        </a:spcAft>
        <a:buClr>
          <a:schemeClr val="tx1"/>
        </a:buClr>
        <a:buFont typeface="SwissReSansOTLight" panose="04000400000000000000" pitchFamily="82" charset="0"/>
        <a:buChar char="–"/>
        <a:defRPr sz="900">
          <a:solidFill>
            <a:schemeClr val="tx1"/>
          </a:solidFill>
          <a:latin typeface="+mn-lt"/>
          <a:ea typeface="+mn-ea"/>
          <a:cs typeface="+mn-cs"/>
        </a:defRPr>
      </a:lvl4pPr>
      <a:lvl5pPr marL="0" indent="0" eaLnBrk="1" hangingPunct="1">
        <a:spcBef>
          <a:spcPts val="900"/>
        </a:spcBef>
        <a:defRPr sz="1050" b="1" cap="all" baseline="0">
          <a:solidFill>
            <a:schemeClr val="tx1"/>
          </a:solidFill>
          <a:latin typeface="Calibre Semibold" panose="020B0703030202060203" pitchFamily="34" charset="0"/>
          <a:ea typeface="+mn-ea"/>
          <a:cs typeface="+mn-cs"/>
        </a:defRPr>
      </a:lvl5pPr>
      <a:lvl6pPr marL="337536" indent="-170261" eaLnBrk="1" hangingPunct="1">
        <a:spcBef>
          <a:spcPts val="200"/>
        </a:spcBef>
        <a:spcAft>
          <a:spcPts val="200"/>
        </a:spcAft>
        <a:buFont typeface="SwissReSansOTLight" panose="04000400000000000000" pitchFamily="82" charset="0"/>
        <a:buChar char="–"/>
        <a:defRPr sz="900">
          <a:solidFill>
            <a:schemeClr val="tx1"/>
          </a:solidFill>
          <a:latin typeface="+mn-lt"/>
          <a:ea typeface="+mn-ea"/>
          <a:cs typeface="+mn-cs"/>
        </a:defRPr>
      </a:lvl6pPr>
      <a:lvl7pPr marL="0" indent="0" eaLnBrk="1" hangingPunct="1">
        <a:spcBef>
          <a:spcPts val="900"/>
        </a:spcBef>
        <a:defRPr sz="800">
          <a:solidFill>
            <a:schemeClr val="tx1"/>
          </a:solidFill>
          <a:latin typeface="Calibre Semibold" panose="020B0703030202060203" pitchFamily="34" charset="0"/>
          <a:ea typeface="+mn-ea"/>
          <a:cs typeface="+mn-cs"/>
        </a:defRPr>
      </a:lvl7pPr>
      <a:lvl8pPr marL="0" indent="0" eaLnBrk="1" hangingPunct="1">
        <a:spcBef>
          <a:spcPts val="200"/>
        </a:spcBef>
        <a:spcAft>
          <a:spcPts val="200"/>
        </a:spcAft>
        <a:defRPr sz="700">
          <a:solidFill>
            <a:schemeClr val="tx1"/>
          </a:solidFill>
          <a:latin typeface="+mn-lt"/>
          <a:ea typeface="+mn-ea"/>
          <a:cs typeface="+mn-cs"/>
        </a:defRPr>
      </a:lvl8pPr>
      <a:lvl9pPr marL="180975" indent="-180975" eaLnBrk="1" hangingPunct="1">
        <a:spcBef>
          <a:spcPts val="200"/>
        </a:spcBef>
        <a:spcAft>
          <a:spcPts val="200"/>
        </a:spcAft>
        <a:buFont typeface="SwissReSansOTLight" panose="04000400000000000000" pitchFamily="82" charset="0"/>
        <a:buChar char="–"/>
        <a:defRPr sz="700">
          <a:solidFill>
            <a:schemeClr val="tx1"/>
          </a:solidFill>
          <a:latin typeface="+mn-lt"/>
          <a:ea typeface="+mn-ea"/>
          <a:cs typeface="+mn-cs"/>
        </a:defRPr>
      </a:lvl9pPr>
    </p:bodyStyle>
    <p:otherStyle>
      <a:lvl1pPr marL="0" eaLnBrk="1" hangingPunct="1">
        <a:defRPr>
          <a:latin typeface="+mn-lt"/>
          <a:ea typeface="+mn-ea"/>
          <a:cs typeface="+mn-cs"/>
        </a:defRPr>
      </a:lvl1pPr>
      <a:lvl2pPr marL="406639" eaLnBrk="1" hangingPunct="1">
        <a:defRPr>
          <a:latin typeface="+mn-lt"/>
          <a:ea typeface="+mn-ea"/>
          <a:cs typeface="+mn-cs"/>
        </a:defRPr>
      </a:lvl2pPr>
      <a:lvl3pPr marL="813277" eaLnBrk="1" hangingPunct="1">
        <a:defRPr>
          <a:latin typeface="+mn-lt"/>
          <a:ea typeface="+mn-ea"/>
          <a:cs typeface="+mn-cs"/>
        </a:defRPr>
      </a:lvl3pPr>
      <a:lvl4pPr marL="1219917" eaLnBrk="1" hangingPunct="1">
        <a:defRPr>
          <a:latin typeface="+mn-lt"/>
          <a:ea typeface="+mn-ea"/>
          <a:cs typeface="+mn-cs"/>
        </a:defRPr>
      </a:lvl4pPr>
      <a:lvl5pPr marL="1626555" eaLnBrk="1" hangingPunct="1">
        <a:defRPr>
          <a:latin typeface="+mn-lt"/>
          <a:ea typeface="+mn-ea"/>
          <a:cs typeface="+mn-cs"/>
        </a:defRPr>
      </a:lvl5pPr>
      <a:lvl6pPr marL="2033194" eaLnBrk="1" hangingPunct="1">
        <a:defRPr>
          <a:latin typeface="+mn-lt"/>
          <a:ea typeface="+mn-ea"/>
          <a:cs typeface="+mn-cs"/>
        </a:defRPr>
      </a:lvl6pPr>
      <a:lvl7pPr marL="2439832" eaLnBrk="1" hangingPunct="1">
        <a:defRPr>
          <a:latin typeface="+mn-lt"/>
          <a:ea typeface="+mn-ea"/>
          <a:cs typeface="+mn-cs"/>
        </a:defRPr>
      </a:lvl7pPr>
      <a:lvl8pPr marL="2846472" eaLnBrk="1" hangingPunct="1">
        <a:defRPr>
          <a:latin typeface="+mn-lt"/>
          <a:ea typeface="+mn-ea"/>
          <a:cs typeface="+mn-cs"/>
        </a:defRPr>
      </a:lvl8pPr>
      <a:lvl9pPr marL="3253111" eaLnBrk="1" hangingPunct="1">
        <a:defRPr>
          <a:latin typeface="+mn-lt"/>
          <a:ea typeface="+mn-ea"/>
          <a:cs typeface="+mn-cs"/>
        </a:defRPr>
      </a:lvl9pPr>
    </p:otherStyle>
  </p:txStyles>
  <p:extLst>
    <p:ext uri="{27BBF7A9-308A-43DC-89C8-2F10F3537804}">
      <p15:sldGuideLst xmlns:p15="http://schemas.microsoft.com/office/powerpoint/2012/main">
        <p15:guide id="1" userDrawn="1">
          <p15:clr>
            <a:srgbClr val="F26B43"/>
          </p15:clr>
        </p15:guide>
        <p15:guide id="2" pos="4888" userDrawn="1">
          <p15:clr>
            <a:srgbClr val="F26B43"/>
          </p15:clr>
        </p15:guide>
        <p15:guide id="3" pos="344" userDrawn="1">
          <p15:clr>
            <a:srgbClr val="000000"/>
          </p15:clr>
        </p15:guide>
        <p15:guide id="4" pos="632" userDrawn="1">
          <p15:clr>
            <a:srgbClr val="F26B43"/>
          </p15:clr>
        </p15:guide>
        <p15:guide id="5" pos="696" userDrawn="1">
          <p15:clr>
            <a:srgbClr val="F26B43"/>
          </p15:clr>
        </p15:guide>
        <p15:guide id="6" pos="984" userDrawn="1">
          <p15:clr>
            <a:srgbClr val="F26B43"/>
          </p15:clr>
        </p15:guide>
        <p15:guide id="7" pos="1056" userDrawn="1">
          <p15:clr>
            <a:srgbClr val="F26B43"/>
          </p15:clr>
        </p15:guide>
        <p15:guide id="8" pos="1344" userDrawn="1">
          <p15:clr>
            <a:srgbClr val="F26B43"/>
          </p15:clr>
        </p15:guide>
        <p15:guide id="9" pos="1408" userDrawn="1">
          <p15:clr>
            <a:srgbClr val="F26B43"/>
          </p15:clr>
        </p15:guide>
        <p15:guide id="10" pos="1696" userDrawn="1">
          <p15:clr>
            <a:srgbClr val="F26B43"/>
          </p15:clr>
        </p15:guide>
        <p15:guide id="11" pos="1768" userDrawn="1">
          <p15:clr>
            <a:srgbClr val="F26B43"/>
          </p15:clr>
        </p15:guide>
        <p15:guide id="12" pos="2056" userDrawn="1">
          <p15:clr>
            <a:srgbClr val="F26B43"/>
          </p15:clr>
        </p15:guide>
        <p15:guide id="13" pos="2120" userDrawn="1">
          <p15:clr>
            <a:srgbClr val="F26B43"/>
          </p15:clr>
        </p15:guide>
        <p15:guide id="14" pos="2408" userDrawn="1">
          <p15:clr>
            <a:srgbClr val="F26B43"/>
          </p15:clr>
        </p15:guide>
        <p15:guide id="15" pos="2480" userDrawn="1">
          <p15:clr>
            <a:srgbClr val="F26B43"/>
          </p15:clr>
        </p15:guide>
        <p15:guide id="16" pos="2768" userDrawn="1">
          <p15:clr>
            <a:srgbClr val="F26B43"/>
          </p15:clr>
        </p15:guide>
        <p15:guide id="17" pos="2832" userDrawn="1">
          <p15:clr>
            <a:srgbClr val="F26B43"/>
          </p15:clr>
        </p15:guide>
        <p15:guide id="18" pos="3120" userDrawn="1">
          <p15:clr>
            <a:srgbClr val="F26B43"/>
          </p15:clr>
        </p15:guide>
        <p15:guide id="19" pos="3192" userDrawn="1">
          <p15:clr>
            <a:srgbClr val="F26B43"/>
          </p15:clr>
        </p15:guide>
        <p15:guide id="20" pos="3480" userDrawn="1">
          <p15:clr>
            <a:srgbClr val="F26B43"/>
          </p15:clr>
        </p15:guide>
        <p15:guide id="21" pos="3544" userDrawn="1">
          <p15:clr>
            <a:srgbClr val="F26B43"/>
          </p15:clr>
        </p15:guide>
        <p15:guide id="22" pos="3840" userDrawn="1">
          <p15:clr>
            <a:srgbClr val="F26B43"/>
          </p15:clr>
        </p15:guide>
        <p15:guide id="23" pos="3904" userDrawn="1">
          <p15:clr>
            <a:srgbClr val="F26B43"/>
          </p15:clr>
        </p15:guide>
        <p15:guide id="24" pos="4192" userDrawn="1">
          <p15:clr>
            <a:srgbClr val="F26B43"/>
          </p15:clr>
        </p15:guide>
        <p15:guide id="25" pos="4264" userDrawn="1">
          <p15:clr>
            <a:srgbClr val="F26B43"/>
          </p15:clr>
        </p15:guide>
        <p15:guide id="26" pos="4552" userDrawn="1">
          <p15:clr>
            <a:srgbClr val="000000"/>
          </p15:clr>
        </p15:guide>
        <p15:guide id="27" orient="horz" userDrawn="1">
          <p15:clr>
            <a:srgbClr val="F26B43"/>
          </p15:clr>
        </p15:guide>
        <p15:guide id="28" orient="horz" pos="6048" userDrawn="1">
          <p15:clr>
            <a:srgbClr val="F26B43"/>
          </p15:clr>
        </p15:guide>
        <p15:guide id="29" orient="horz" pos="344" userDrawn="1">
          <p15:clr>
            <a:srgbClr val="000000"/>
          </p15:clr>
        </p15:guide>
        <p15:guide id="30" orient="horz" pos="600" userDrawn="1">
          <p15:clr>
            <a:srgbClr val="F26B43"/>
          </p15:clr>
        </p15:guide>
        <p15:guide id="31" orient="horz" pos="672" userDrawn="1">
          <p15:clr>
            <a:srgbClr val="F26B43"/>
          </p15:clr>
        </p15:guide>
        <p15:guide id="32" orient="horz" pos="936" userDrawn="1">
          <p15:clr>
            <a:srgbClr val="F26B43"/>
          </p15:clr>
        </p15:guide>
        <p15:guide id="33" orient="horz" pos="1000" userDrawn="1">
          <p15:clr>
            <a:srgbClr val="F26B43"/>
          </p15:clr>
        </p15:guide>
        <p15:guide id="34" orient="horz" pos="1264" userDrawn="1">
          <p15:clr>
            <a:srgbClr val="F26B43"/>
          </p15:clr>
        </p15:guide>
        <p15:guide id="35" orient="horz" pos="1328" userDrawn="1">
          <p15:clr>
            <a:srgbClr val="F26B43"/>
          </p15:clr>
        </p15:guide>
        <p15:guide id="36" orient="horz" pos="1592" userDrawn="1">
          <p15:clr>
            <a:srgbClr val="F26B43"/>
          </p15:clr>
        </p15:guide>
        <p15:guide id="37" orient="horz" pos="1664" userDrawn="1">
          <p15:clr>
            <a:srgbClr val="F26B43"/>
          </p15:clr>
        </p15:guide>
        <p15:guide id="38" orient="horz" pos="1920" userDrawn="1">
          <p15:clr>
            <a:srgbClr val="F26B43"/>
          </p15:clr>
        </p15:guide>
        <p15:guide id="39" orient="horz" pos="1992" userDrawn="1">
          <p15:clr>
            <a:srgbClr val="F26B43"/>
          </p15:clr>
        </p15:guide>
        <p15:guide id="40" orient="horz" pos="2256" userDrawn="1">
          <p15:clr>
            <a:srgbClr val="F26B43"/>
          </p15:clr>
        </p15:guide>
        <p15:guide id="41" orient="horz" pos="2320" userDrawn="1">
          <p15:clr>
            <a:srgbClr val="F26B43"/>
          </p15:clr>
        </p15:guide>
        <p15:guide id="42" orient="horz" pos="2584" userDrawn="1">
          <p15:clr>
            <a:srgbClr val="F26B43"/>
          </p15:clr>
        </p15:guide>
        <p15:guide id="43" orient="horz" pos="2648" userDrawn="1">
          <p15:clr>
            <a:srgbClr val="F26B43"/>
          </p15:clr>
        </p15:guide>
        <p15:guide id="44" orient="horz" pos="2912" userDrawn="1">
          <p15:clr>
            <a:srgbClr val="F26B43"/>
          </p15:clr>
        </p15:guide>
        <p15:guide id="45" orient="horz" pos="2984" userDrawn="1">
          <p15:clr>
            <a:srgbClr val="F26B43"/>
          </p15:clr>
        </p15:guide>
        <p15:guide id="46" orient="horz" pos="3240" userDrawn="1">
          <p15:clr>
            <a:srgbClr val="F26B43"/>
          </p15:clr>
        </p15:guide>
        <p15:guide id="47" orient="horz" pos="3312" userDrawn="1">
          <p15:clr>
            <a:srgbClr val="F26B43"/>
          </p15:clr>
        </p15:guide>
        <p15:guide id="48" orient="horz" pos="3576" userDrawn="1">
          <p15:clr>
            <a:srgbClr val="F26B43"/>
          </p15:clr>
        </p15:guide>
        <p15:guide id="49" orient="horz" pos="3640" userDrawn="1">
          <p15:clr>
            <a:srgbClr val="F26B43"/>
          </p15:clr>
        </p15:guide>
        <p15:guide id="50" orient="horz" pos="3904" userDrawn="1">
          <p15:clr>
            <a:srgbClr val="F26B43"/>
          </p15:clr>
        </p15:guide>
        <p15:guide id="51" orient="horz" pos="3968" userDrawn="1">
          <p15:clr>
            <a:srgbClr val="F26B43"/>
          </p15:clr>
        </p15:guide>
        <p15:guide id="52" orient="horz" pos="4232" userDrawn="1">
          <p15:clr>
            <a:srgbClr val="F26B43"/>
          </p15:clr>
        </p15:guide>
        <p15:guide id="53" orient="horz" pos="4304" userDrawn="1">
          <p15:clr>
            <a:srgbClr val="F26B43"/>
          </p15:clr>
        </p15:guide>
        <p15:guide id="54" orient="horz" pos="4560" userDrawn="1">
          <p15:clr>
            <a:srgbClr val="F26B43"/>
          </p15:clr>
        </p15:guide>
        <p15:guide id="55" orient="horz" pos="4632" userDrawn="1">
          <p15:clr>
            <a:srgbClr val="F26B43"/>
          </p15:clr>
        </p15:guide>
        <p15:guide id="56" orient="horz" pos="4896" userDrawn="1">
          <p15:clr>
            <a:srgbClr val="F26B43"/>
          </p15:clr>
        </p15:guide>
        <p15:guide id="57" orient="horz" pos="4960" userDrawn="1">
          <p15:clr>
            <a:srgbClr val="F26B43"/>
          </p15:clr>
        </p15:guide>
        <p15:guide id="58" orient="horz" pos="5224" userDrawn="1">
          <p15:clr>
            <a:srgbClr val="F26B43"/>
          </p15:clr>
        </p15:guide>
        <p15:guide id="59" orient="horz" pos="5288" userDrawn="1">
          <p15:clr>
            <a:srgbClr val="F26B43"/>
          </p15:clr>
        </p15:guide>
        <p15:guide id="60" orient="horz" pos="5552" userDrawn="1">
          <p15:clr>
            <a:srgbClr val="F26B43"/>
          </p15:clr>
        </p15:guide>
        <p15:guide id="61" orient="horz" pos="5624" userDrawn="1">
          <p15:clr>
            <a:srgbClr val="F26B43"/>
          </p15:clr>
        </p15:guide>
        <p15:guide id="62" orient="horz" pos="5880" userDrawn="1">
          <p15:clr>
            <a:srgbClr val="000000"/>
          </p15:clr>
        </p15:guide>
        <p15:guide id="63" orient="horz" pos="200" userDrawn="1">
          <p15:clr>
            <a:srgbClr val="F26B43"/>
          </p15:clr>
        </p15:guide>
        <p15:guide id="64" pos="200" userDrawn="1">
          <p15:clr>
            <a:srgbClr val="F26B43"/>
          </p15:clr>
        </p15:guide>
        <p15:guide id="65" pos="46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4.xml"/><Relationship Id="rId4" Type="http://schemas.openxmlformats.org/officeDocument/2006/relationships/hyperlink" Target="http://www.cbreim.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 Placeholder 7">
            <a:extLst>
              <a:ext uri="{FF2B5EF4-FFF2-40B4-BE49-F238E27FC236}">
                <a16:creationId xmlns:a16="http://schemas.microsoft.com/office/drawing/2014/main" id="{CBFD0AF2-1AF9-4D29-A165-D0DEAC1B1D74}"/>
              </a:ext>
            </a:extLst>
          </p:cNvPr>
          <p:cNvSpPr txBox="1">
            <a:spLocks/>
          </p:cNvSpPr>
          <p:nvPr/>
        </p:nvSpPr>
        <p:spPr>
          <a:xfrm>
            <a:off x="2396779" y="1873539"/>
            <a:ext cx="5122961" cy="928857"/>
          </a:xfrm>
          <a:prstGeom prst="rect">
            <a:avLst/>
          </a:prstGeom>
        </p:spPr>
        <p:txBody>
          <a:bodyPr/>
          <a:lstStyle>
            <a:lvl1pPr marL="0" eaLnBrk="1" hangingPunct="1">
              <a:spcBef>
                <a:spcPts val="1129"/>
              </a:spcBef>
              <a:spcAft>
                <a:spcPts val="200"/>
              </a:spcAft>
              <a:defRPr sz="1400">
                <a:solidFill>
                  <a:schemeClr val="tx1"/>
                </a:solidFill>
                <a:latin typeface="Calibre Light" panose="020B0303030202060203" pitchFamily="34" charset="0"/>
                <a:ea typeface="+mn-ea"/>
                <a:cs typeface="+mn-cs"/>
              </a:defRPr>
            </a:lvl1pPr>
            <a:lvl2pPr marL="0" indent="0" eaLnBrk="1" hangingPunct="1">
              <a:spcBef>
                <a:spcPts val="847"/>
              </a:spcBef>
              <a:spcAft>
                <a:spcPts val="100"/>
              </a:spcAft>
              <a:defRPr sz="1200" b="0">
                <a:solidFill>
                  <a:schemeClr val="tx1"/>
                </a:solidFill>
                <a:latin typeface="Calibre Semibold" panose="020B0703030202060203" pitchFamily="34" charset="0"/>
                <a:ea typeface="+mn-ea"/>
                <a:cs typeface="+mn-cs"/>
              </a:defRPr>
            </a:lvl2pPr>
            <a:lvl3pPr marL="0" indent="0" eaLnBrk="1" hangingPunct="1">
              <a:spcBef>
                <a:spcPts val="600"/>
              </a:spcBef>
              <a:spcAft>
                <a:spcPts val="300"/>
              </a:spcAft>
              <a:defRPr sz="900">
                <a:solidFill>
                  <a:schemeClr val="tx1"/>
                </a:solidFill>
                <a:latin typeface="+mn-lt"/>
                <a:ea typeface="+mn-ea"/>
                <a:cs typeface="+mn-cs"/>
              </a:defRPr>
            </a:lvl3pPr>
            <a:lvl4pPr marL="167274" indent="-167274" eaLnBrk="1" hangingPunct="1">
              <a:spcBef>
                <a:spcPts val="200"/>
              </a:spcBef>
              <a:spcAft>
                <a:spcPts val="200"/>
              </a:spcAft>
              <a:buClr>
                <a:schemeClr val="tx1"/>
              </a:buClr>
              <a:buFont typeface="SwissReSansOTLight" panose="04000400000000000000" pitchFamily="82" charset="0"/>
              <a:buChar char="–"/>
              <a:defRPr sz="900">
                <a:solidFill>
                  <a:schemeClr val="tx1"/>
                </a:solidFill>
                <a:latin typeface="+mn-lt"/>
                <a:ea typeface="+mn-ea"/>
                <a:cs typeface="+mn-cs"/>
              </a:defRPr>
            </a:lvl4pPr>
            <a:lvl5pPr marL="0" indent="0" eaLnBrk="1" hangingPunct="1">
              <a:spcBef>
                <a:spcPts val="900"/>
              </a:spcBef>
              <a:defRPr sz="1050" b="1" cap="all" baseline="0">
                <a:solidFill>
                  <a:schemeClr val="tx1"/>
                </a:solidFill>
                <a:latin typeface="Calibre Semibold" panose="020B0703030202060203" pitchFamily="34" charset="0"/>
                <a:ea typeface="+mn-ea"/>
                <a:cs typeface="+mn-cs"/>
              </a:defRPr>
            </a:lvl5pPr>
            <a:lvl6pPr marL="337536" indent="-170261" eaLnBrk="1" hangingPunct="1">
              <a:spcBef>
                <a:spcPts val="200"/>
              </a:spcBef>
              <a:spcAft>
                <a:spcPts val="200"/>
              </a:spcAft>
              <a:buFont typeface="SwissReSansOTLight" panose="04000400000000000000" pitchFamily="82" charset="0"/>
              <a:buChar char="–"/>
              <a:defRPr sz="900">
                <a:solidFill>
                  <a:schemeClr val="tx1"/>
                </a:solidFill>
                <a:latin typeface="+mn-lt"/>
                <a:ea typeface="+mn-ea"/>
                <a:cs typeface="+mn-cs"/>
              </a:defRPr>
            </a:lvl6pPr>
            <a:lvl7pPr marL="0" indent="0" eaLnBrk="1" hangingPunct="1">
              <a:spcBef>
                <a:spcPts val="900"/>
              </a:spcBef>
              <a:defRPr sz="800">
                <a:solidFill>
                  <a:schemeClr val="tx1"/>
                </a:solidFill>
                <a:latin typeface="Calibre Semibold" panose="020B0703030202060203" pitchFamily="34" charset="0"/>
                <a:ea typeface="+mn-ea"/>
                <a:cs typeface="+mn-cs"/>
              </a:defRPr>
            </a:lvl7pPr>
            <a:lvl8pPr marL="0" indent="0" eaLnBrk="1" hangingPunct="1">
              <a:spcBef>
                <a:spcPts val="200"/>
              </a:spcBef>
              <a:spcAft>
                <a:spcPts val="200"/>
              </a:spcAft>
              <a:defRPr sz="700">
                <a:solidFill>
                  <a:schemeClr val="tx1"/>
                </a:solidFill>
                <a:latin typeface="+mn-lt"/>
                <a:ea typeface="+mn-ea"/>
                <a:cs typeface="+mn-cs"/>
              </a:defRPr>
            </a:lvl8pPr>
            <a:lvl9pPr marL="180975" indent="-180975" eaLnBrk="1" hangingPunct="1">
              <a:spcBef>
                <a:spcPts val="200"/>
              </a:spcBef>
              <a:spcAft>
                <a:spcPts val="200"/>
              </a:spcAft>
              <a:buFont typeface="SwissReSansOTLight" panose="04000400000000000000" pitchFamily="82" charset="0"/>
              <a:buChar char="–"/>
              <a:defRPr sz="700">
                <a:solidFill>
                  <a:schemeClr val="tx1"/>
                </a:solidFill>
                <a:latin typeface="+mn-lt"/>
                <a:ea typeface="+mn-ea"/>
                <a:cs typeface="+mn-cs"/>
              </a:defRPr>
            </a:lvl9pPr>
          </a:lstStyle>
          <a:p>
            <a:pPr lvl="4" defTabSz="914400"/>
            <a:r>
              <a:rPr lang="en-GB" kern="0" dirty="0"/>
              <a:t>Investment objective</a:t>
            </a:r>
          </a:p>
          <a:p>
            <a:pPr lvl="2" defTabSz="914400"/>
            <a:r>
              <a:rPr lang="en-US" kern="0" dirty="0"/>
              <a:t>The Fund’s primary objective is high current income. The Fund’s secondary objective is capital appreciation. The Fund invests in a global portfolio of income-producing Real Estate Equity Securities (primarily common and preferred stocks) of real estate companies including U.S. REITs and other real estate companies located largely in the developed markets of North America, Europe, Australia and Asia.</a:t>
            </a:r>
          </a:p>
        </p:txBody>
      </p:sp>
      <p:cxnSp>
        <p:nvCxnSpPr>
          <p:cNvPr id="168" name="Straight Connector 167">
            <a:extLst>
              <a:ext uri="{FF2B5EF4-FFF2-40B4-BE49-F238E27FC236}">
                <a16:creationId xmlns:a16="http://schemas.microsoft.com/office/drawing/2014/main" id="{321B06AE-D44D-4670-B644-4EA2840843D5}"/>
              </a:ext>
            </a:extLst>
          </p:cNvPr>
          <p:cNvCxnSpPr>
            <a:cxnSpLocks/>
          </p:cNvCxnSpPr>
          <p:nvPr/>
        </p:nvCxnSpPr>
        <p:spPr>
          <a:xfrm flipH="1">
            <a:off x="2509411" y="2819738"/>
            <a:ext cx="498180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 Placeholder 14">
            <a:extLst>
              <a:ext uri="{FF2B5EF4-FFF2-40B4-BE49-F238E27FC236}">
                <a16:creationId xmlns:a16="http://schemas.microsoft.com/office/drawing/2014/main" id="{47C0B69E-AAA7-4063-B50B-0BA1D1FCD60A}"/>
              </a:ext>
            </a:extLst>
          </p:cNvPr>
          <p:cNvSpPr>
            <a:spLocks noGrp="1"/>
          </p:cNvSpPr>
          <p:nvPr>
            <p:ph type="body" idx="10"/>
          </p:nvPr>
        </p:nvSpPr>
        <p:spPr>
          <a:xfrm>
            <a:off x="199072" y="547617"/>
            <a:ext cx="1592848" cy="233959"/>
          </a:xfrm>
        </p:spPr>
        <p:txBody>
          <a:bodyPr/>
          <a:lstStyle/>
          <a:p>
            <a:r>
              <a:rPr lang="en-US" dirty="0"/>
              <a:t>Q1 2026</a:t>
            </a:r>
            <a:endParaRPr lang="en-GB" baseline="30000" dirty="0"/>
          </a:p>
        </p:txBody>
      </p:sp>
      <p:sp>
        <p:nvSpPr>
          <p:cNvPr id="6" name="Text Placeholder 5">
            <a:extLst>
              <a:ext uri="{FF2B5EF4-FFF2-40B4-BE49-F238E27FC236}">
                <a16:creationId xmlns:a16="http://schemas.microsoft.com/office/drawing/2014/main" id="{CF655F40-EBA9-4A47-825A-30841921FF0D}"/>
              </a:ext>
            </a:extLst>
          </p:cNvPr>
          <p:cNvSpPr>
            <a:spLocks noGrp="1"/>
          </p:cNvSpPr>
          <p:nvPr>
            <p:ph type="body" sz="quarter" idx="54"/>
          </p:nvPr>
        </p:nvSpPr>
        <p:spPr>
          <a:xfrm>
            <a:off x="2499364" y="8530070"/>
            <a:ext cx="4910234" cy="768101"/>
          </a:xfrm>
        </p:spPr>
        <p:txBody>
          <a:bodyPr/>
          <a:lstStyle/>
          <a:p>
            <a:pPr lvl="1"/>
            <a:endParaRPr lang="en-US" dirty="0"/>
          </a:p>
          <a:p>
            <a:pPr lvl="1"/>
            <a:endParaRPr lang="en-US" dirty="0"/>
          </a:p>
          <a:p>
            <a:pPr lvl="1"/>
            <a:endParaRPr lang="en-US" dirty="0"/>
          </a:p>
          <a:p>
            <a:pPr lvl="1"/>
            <a:endParaRPr lang="en-US" dirty="0"/>
          </a:p>
          <a:p>
            <a:pPr lvl="1"/>
            <a:endParaRPr lang="en-US" dirty="0"/>
          </a:p>
          <a:p>
            <a:pPr lvl="1"/>
            <a:endParaRPr lang="en-US" baseline="30000" dirty="0"/>
          </a:p>
          <a:p>
            <a:pPr lvl="1"/>
            <a:endParaRPr lang="en-US" baseline="30000" dirty="0"/>
          </a:p>
          <a:p>
            <a:pPr lvl="1"/>
            <a:r>
              <a:rPr lang="en-US" dirty="0"/>
              <a:t>Top 10 holdings are based on the largest positions in the fund as a percentage of the portfolio, and do not represent all of the securities purchased, sold, or held in the Fund. Securities indicated are subject to change and should not be considered investment recommendations. </a:t>
            </a:r>
            <a:endParaRPr lang="en-US" baseline="30000" dirty="0"/>
          </a:p>
          <a:p>
            <a:pPr lvl="1"/>
            <a:r>
              <a:rPr lang="en-US" baseline="30000" dirty="0"/>
              <a:t> 1</a:t>
            </a:r>
            <a:r>
              <a:rPr lang="en-US" dirty="0"/>
              <a:t>Distribution rate is calculated dividing the last distribution paid per share (annualized) by the market price.  Distribution rates fluctuate and are not guaranteed. Distributions are subject to recharacterization for tax purposes after the end of the fiscal year. The Fund is currently paying distributions in excess of its net investment income, which results in a return of capital. Absent this, the distributions would have been lower. The estimated composition of each distribution, including any return of capital, will be provided to shareholders of record and is also available at www.cbreim.com. Distribution rate is calculated dividing the last distribution paid per share (annualized) by the market price.  </a:t>
            </a:r>
            <a:r>
              <a:rPr lang="en-US" dirty="0">
                <a:latin typeface="Calibre Semibold" panose="020B0703030202060203" pitchFamily="34" charset="0"/>
              </a:rPr>
              <a:t>All data as of 03/31/2026 unless otherwise stated.</a:t>
            </a:r>
            <a:endParaRPr lang="en-GB" dirty="0">
              <a:latin typeface="Calibre Semibold" panose="020B0703030202060203" pitchFamily="34" charset="0"/>
            </a:endParaRPr>
          </a:p>
        </p:txBody>
      </p:sp>
      <p:sp>
        <p:nvSpPr>
          <p:cNvPr id="49" name="Title 27">
            <a:extLst>
              <a:ext uri="{FF2B5EF4-FFF2-40B4-BE49-F238E27FC236}">
                <a16:creationId xmlns:a16="http://schemas.microsoft.com/office/drawing/2014/main" id="{414410EA-24A9-4FD9-A1B3-01E7C7BEB188}"/>
              </a:ext>
            </a:extLst>
          </p:cNvPr>
          <p:cNvSpPr txBox="1">
            <a:spLocks/>
          </p:cNvSpPr>
          <p:nvPr/>
        </p:nvSpPr>
        <p:spPr>
          <a:xfrm>
            <a:off x="2392918" y="760229"/>
            <a:ext cx="4697697" cy="1149482"/>
          </a:xfrm>
          <a:prstGeom prst="rect">
            <a:avLst/>
          </a:prstGeom>
        </p:spPr>
        <p:txBody>
          <a:bodyPr/>
          <a:lstStyle>
            <a:lvl1pPr eaLnBrk="1" hangingPunct="1">
              <a:lnSpc>
                <a:spcPct val="90000"/>
              </a:lnSpc>
              <a:defRPr sz="3763">
                <a:solidFill>
                  <a:schemeClr val="tx1"/>
                </a:solidFill>
                <a:latin typeface="+mj-lt"/>
                <a:ea typeface="+mj-ea"/>
                <a:cs typeface="+mj-cs"/>
              </a:defRPr>
            </a:lvl1pPr>
          </a:lstStyle>
          <a:p>
            <a:pPr defTabSz="914400"/>
            <a:r>
              <a:rPr lang="en-US" kern="0" dirty="0"/>
              <a:t>CBRE Global </a:t>
            </a:r>
            <a:br>
              <a:rPr lang="en-US" kern="0" dirty="0"/>
            </a:br>
            <a:r>
              <a:rPr lang="en-US" kern="0" dirty="0"/>
              <a:t>Real Estate Income Fund</a:t>
            </a:r>
            <a:endParaRPr lang="en-GB" kern="0" dirty="0"/>
          </a:p>
        </p:txBody>
      </p:sp>
      <p:cxnSp>
        <p:nvCxnSpPr>
          <p:cNvPr id="2" name="Straight Connector 1">
            <a:extLst>
              <a:ext uri="{FF2B5EF4-FFF2-40B4-BE49-F238E27FC236}">
                <a16:creationId xmlns:a16="http://schemas.microsoft.com/office/drawing/2014/main" id="{A7494AB1-C883-340C-0B07-29BEC7E063F6}"/>
              </a:ext>
            </a:extLst>
          </p:cNvPr>
          <p:cNvCxnSpPr>
            <a:cxnSpLocks/>
          </p:cNvCxnSpPr>
          <p:nvPr/>
        </p:nvCxnSpPr>
        <p:spPr>
          <a:xfrm flipH="1">
            <a:off x="2509411" y="5408133"/>
            <a:ext cx="498180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 name="object 24">
            <a:extLst>
              <a:ext uri="{FF2B5EF4-FFF2-40B4-BE49-F238E27FC236}">
                <a16:creationId xmlns:a16="http://schemas.microsoft.com/office/drawing/2014/main" id="{8E6DCD1F-6BA4-3752-A753-90389C9012D2}"/>
              </a:ext>
            </a:extLst>
          </p:cNvPr>
          <p:cNvGraphicFramePr>
            <a:graphicFrameLocks/>
          </p:cNvGraphicFramePr>
          <p:nvPr>
            <p:extLst>
              <p:ext uri="{D42A27DB-BD31-4B8C-83A1-F6EECF244321}">
                <p14:modId xmlns:p14="http://schemas.microsoft.com/office/powerpoint/2010/main" val="4277875955"/>
              </p:ext>
            </p:extLst>
          </p:nvPr>
        </p:nvGraphicFramePr>
        <p:xfrm>
          <a:off x="2503374" y="5805120"/>
          <a:ext cx="5027235" cy="2322940"/>
        </p:xfrm>
        <a:graphic>
          <a:graphicData uri="http://schemas.openxmlformats.org/drawingml/2006/table">
            <a:tbl>
              <a:tblPr firstRow="1" bandRow="1">
                <a:tableStyleId>{2D5ABB26-0587-4C30-8999-92F81FD0307C}</a:tableStyleId>
              </a:tblPr>
              <a:tblGrid>
                <a:gridCol w="1513205">
                  <a:extLst>
                    <a:ext uri="{9D8B030D-6E8A-4147-A177-3AD203B41FA5}">
                      <a16:colId xmlns:a16="http://schemas.microsoft.com/office/drawing/2014/main" val="20000"/>
                    </a:ext>
                  </a:extLst>
                </a:gridCol>
                <a:gridCol w="1285526">
                  <a:extLst>
                    <a:ext uri="{9D8B030D-6E8A-4147-A177-3AD203B41FA5}">
                      <a16:colId xmlns:a16="http://schemas.microsoft.com/office/drawing/2014/main" val="4206474317"/>
                    </a:ext>
                  </a:extLst>
                </a:gridCol>
                <a:gridCol w="1285526">
                  <a:extLst>
                    <a:ext uri="{9D8B030D-6E8A-4147-A177-3AD203B41FA5}">
                      <a16:colId xmlns:a16="http://schemas.microsoft.com/office/drawing/2014/main" val="20001"/>
                    </a:ext>
                  </a:extLst>
                </a:gridCol>
                <a:gridCol w="942978">
                  <a:extLst>
                    <a:ext uri="{9D8B030D-6E8A-4147-A177-3AD203B41FA5}">
                      <a16:colId xmlns:a16="http://schemas.microsoft.com/office/drawing/2014/main" val="20002"/>
                    </a:ext>
                  </a:extLst>
                </a:gridCol>
              </a:tblGrid>
              <a:tr h="311260">
                <a:tc>
                  <a:txBody>
                    <a:bodyPr/>
                    <a:lstStyle/>
                    <a:p>
                      <a:pPr marL="0" indent="52388">
                        <a:lnSpc>
                          <a:spcPts val="1160"/>
                        </a:lnSpc>
                      </a:pPr>
                      <a:r>
                        <a:rPr lang="en-GB" sz="900" b="0" spc="0" baseline="0" dirty="0">
                          <a:solidFill>
                            <a:schemeClr val="tx1"/>
                          </a:solidFill>
                          <a:latin typeface="Calibre Semibold" panose="020B0703030202060203" pitchFamily="34" charset="0"/>
                          <a:cs typeface="Trebuchet MS"/>
                        </a:rPr>
                        <a:t>Company</a:t>
                      </a:r>
                      <a:endParaRPr sz="900" b="0" spc="0" baseline="0" dirty="0">
                        <a:solidFill>
                          <a:schemeClr val="tx1"/>
                        </a:solidFill>
                        <a:latin typeface="Calibre Semibold" panose="020B0703030202060203" pitchFamily="34" charset="0"/>
                        <a:cs typeface="Trebuchet MS"/>
                      </a:endParaRPr>
                    </a:p>
                  </a:txBody>
                  <a:tcPr marL="0" marR="0" marT="3386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2575" indent="-282575">
                        <a:lnSpc>
                          <a:spcPts val="1160"/>
                        </a:lnSpc>
                      </a:pPr>
                      <a:r>
                        <a:rPr lang="en-US" sz="900" b="0" spc="0" baseline="0" dirty="0">
                          <a:solidFill>
                            <a:schemeClr val="tx1"/>
                          </a:solidFill>
                          <a:latin typeface="Calibre Semibold" panose="020B0703030202060203" pitchFamily="34" charset="0"/>
                          <a:cs typeface="Trebuchet MS"/>
                        </a:rPr>
                        <a:t>Country</a:t>
                      </a:r>
                      <a:endParaRPr sz="900" b="0" spc="0" baseline="0" dirty="0">
                        <a:solidFill>
                          <a:schemeClr val="tx1"/>
                        </a:solidFill>
                        <a:latin typeface="Calibre Semibold" panose="020B0703030202060203" pitchFamily="34" charset="0"/>
                        <a:cs typeface="Trebuchet MS"/>
                      </a:endParaRPr>
                    </a:p>
                  </a:txBody>
                  <a:tcPr marL="0" marR="0" marT="3386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2575" indent="-282575">
                        <a:lnSpc>
                          <a:spcPts val="1160"/>
                        </a:lnSpc>
                      </a:pPr>
                      <a:r>
                        <a:rPr sz="900" b="0" spc="0" baseline="0" dirty="0">
                          <a:solidFill>
                            <a:schemeClr val="tx1"/>
                          </a:solidFill>
                          <a:latin typeface="Calibre Semibold" panose="020B0703030202060203" pitchFamily="34" charset="0"/>
                          <a:cs typeface="Trebuchet MS"/>
                        </a:rPr>
                        <a:t>Sector</a:t>
                      </a:r>
                    </a:p>
                  </a:txBody>
                  <a:tcPr marL="0" marR="0" marT="3386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R="42545" algn="r">
                        <a:lnSpc>
                          <a:spcPts val="1160"/>
                        </a:lnSpc>
                      </a:pPr>
                      <a:r>
                        <a:rPr lang="en-US" sz="900" b="0" spc="0" baseline="0" dirty="0">
                          <a:solidFill>
                            <a:schemeClr val="tx1"/>
                          </a:solidFill>
                          <a:latin typeface="Calibre Semibold" panose="020B0703030202060203" pitchFamily="34" charset="0"/>
                          <a:cs typeface="Trebuchet MS"/>
                        </a:rPr>
                        <a:t>Portfolio %</a:t>
                      </a:r>
                      <a:endParaRPr sz="900" b="0" spc="0" baseline="0" dirty="0">
                        <a:solidFill>
                          <a:schemeClr val="tx1"/>
                        </a:solidFill>
                        <a:latin typeface="Calibre Semibold" panose="020B0703030202060203" pitchFamily="34" charset="0"/>
                        <a:cs typeface="Trebuchet MS"/>
                      </a:endParaRPr>
                    </a:p>
                  </a:txBody>
                  <a:tcPr marL="0" marR="0" marT="33867"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Equinix Inc.</a:t>
                      </a:r>
                    </a:p>
                  </a:txBody>
                  <a:tcPr marL="9525" marR="9525" marT="9525" marB="0" anchor="ctr">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900" b="0" i="0" u="none" strike="noStrike" dirty="0">
                          <a:solidFill>
                            <a:schemeClr val="tx1"/>
                          </a:solidFill>
                          <a:effectLst/>
                          <a:latin typeface="Calibre" panose="020B0503030202060203" pitchFamily="34" charset="0"/>
                        </a:rPr>
                        <a:t>U.S. Common</a:t>
                      </a:r>
                    </a:p>
                  </a:txBody>
                  <a:tcPr marL="9525" marR="9525" marT="9525" marB="0" anchor="ctr">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900" b="0" i="0" u="none" strike="noStrike" dirty="0">
                          <a:solidFill>
                            <a:schemeClr val="tx1"/>
                          </a:solidFill>
                          <a:effectLst/>
                          <a:latin typeface="Calibre" panose="020B0503030202060203" pitchFamily="34" charset="0"/>
                        </a:rPr>
                        <a:t>Data Centers</a:t>
                      </a:r>
                    </a:p>
                  </a:txBody>
                  <a:tcPr marL="9525" marR="9525" marT="9525" marB="0" anchor="ctr">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r" fontAlgn="ctr">
                        <a:buNone/>
                      </a:pPr>
                      <a:r>
                        <a:rPr lang="en-US" sz="900" b="0" i="0" u="none" strike="noStrike" dirty="0">
                          <a:solidFill>
                            <a:srgbClr val="435254"/>
                          </a:solidFill>
                          <a:effectLst/>
                          <a:latin typeface="Calibre" panose="020B0503030202060203" pitchFamily="34" charset="0"/>
                        </a:rPr>
                        <a:t>7.11</a:t>
                      </a:r>
                    </a:p>
                  </a:txBody>
                  <a:tcPr marL="9525" marR="9525" marT="9525" marB="0" anchor="ctr">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Welltower Inc.</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900" b="0" i="0" u="none" strike="noStrike" dirty="0">
                          <a:solidFill>
                            <a:schemeClr val="tx1"/>
                          </a:solidFill>
                          <a:effectLst/>
                          <a:latin typeface="Calibre" panose="020B0503030202060203" pitchFamily="34" charset="0"/>
                        </a:rPr>
                        <a:t>U.S. Common</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900" b="0" i="0" u="none" strike="noStrike" dirty="0">
                          <a:solidFill>
                            <a:schemeClr val="tx1"/>
                          </a:solidFill>
                          <a:effectLst/>
                          <a:latin typeface="Calibre" panose="020B0503030202060203" pitchFamily="34" charset="0"/>
                        </a:rPr>
                        <a:t>Healthcare</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buNone/>
                      </a:pPr>
                      <a:r>
                        <a:rPr lang="en-US" sz="900" b="0" i="0" u="none" strike="noStrike" dirty="0">
                          <a:solidFill>
                            <a:srgbClr val="435254"/>
                          </a:solidFill>
                          <a:effectLst/>
                          <a:latin typeface="Calibre" panose="020B0503030202060203" pitchFamily="34" charset="0"/>
                        </a:rPr>
                        <a:t>7.09</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American Tower Corp.</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900" b="0" i="0" u="none" strike="noStrike" dirty="0">
                          <a:solidFill>
                            <a:schemeClr val="tx1"/>
                          </a:solidFill>
                          <a:effectLst/>
                          <a:latin typeface="Calibre" panose="020B0503030202060203" pitchFamily="34" charset="0"/>
                        </a:rPr>
                        <a:t>U.S. Common</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900" b="0" i="0" u="none" strike="noStrike" dirty="0">
                          <a:solidFill>
                            <a:schemeClr val="tx1"/>
                          </a:solidFill>
                          <a:effectLst/>
                          <a:latin typeface="Calibre" panose="020B0503030202060203" pitchFamily="34" charset="0"/>
                        </a:rPr>
                        <a:t>Towers</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buNone/>
                      </a:pPr>
                      <a:r>
                        <a:rPr lang="en-US" sz="900" b="0" i="0" u="none" strike="noStrike" dirty="0">
                          <a:solidFill>
                            <a:srgbClr val="435254"/>
                          </a:solidFill>
                          <a:effectLst/>
                          <a:latin typeface="Calibre" panose="020B0503030202060203" pitchFamily="34" charset="0"/>
                        </a:rPr>
                        <a:t>3.81</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Simon Property Group Inc.</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900" b="0" i="0" u="none" strike="noStrike" dirty="0">
                          <a:solidFill>
                            <a:schemeClr val="tx1"/>
                          </a:solidFill>
                          <a:effectLst/>
                          <a:latin typeface="Calibre" panose="020B0503030202060203" pitchFamily="34" charset="0"/>
                        </a:rPr>
                        <a:t>U.S. Common</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900" b="0" i="0" u="none" strike="noStrike" dirty="0">
                          <a:solidFill>
                            <a:schemeClr val="tx1"/>
                          </a:solidFill>
                          <a:effectLst/>
                          <a:latin typeface="Calibre" panose="020B0503030202060203" pitchFamily="34" charset="0"/>
                        </a:rPr>
                        <a:t>Retail</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buNone/>
                      </a:pPr>
                      <a:r>
                        <a:rPr lang="en-US" sz="900" b="0" i="0" u="none" strike="noStrike" dirty="0">
                          <a:solidFill>
                            <a:srgbClr val="435254"/>
                          </a:solidFill>
                          <a:effectLst/>
                          <a:latin typeface="Calibre" panose="020B0503030202060203" pitchFamily="34" charset="0"/>
                        </a:rPr>
                        <a:t>3.58</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Sun Communities Inc.</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900" b="0" i="0" u="none" strike="noStrike" dirty="0">
                          <a:solidFill>
                            <a:schemeClr val="tx1"/>
                          </a:solidFill>
                          <a:effectLst/>
                          <a:latin typeface="Calibre" panose="020B0503030202060203" pitchFamily="34" charset="0"/>
                        </a:rPr>
                        <a:t>U.S. Common</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900" b="0" i="0" u="none" strike="noStrike" dirty="0">
                          <a:solidFill>
                            <a:schemeClr val="tx1"/>
                          </a:solidFill>
                          <a:effectLst/>
                          <a:latin typeface="Calibre" panose="020B0503030202060203" pitchFamily="34" charset="0"/>
                        </a:rPr>
                        <a:t>Residential</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buNone/>
                      </a:pPr>
                      <a:r>
                        <a:rPr lang="en-US" sz="900" b="0" i="0" u="none" strike="noStrike" dirty="0">
                          <a:solidFill>
                            <a:srgbClr val="435254"/>
                          </a:solidFill>
                          <a:effectLst/>
                          <a:latin typeface="Calibre" panose="020B0503030202060203" pitchFamily="34" charset="0"/>
                        </a:rPr>
                        <a:t>3.49</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Extra Space Storage Inc.</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900" b="0" i="0" u="none" strike="noStrike" dirty="0">
                          <a:solidFill>
                            <a:schemeClr val="tx1"/>
                          </a:solidFill>
                          <a:effectLst/>
                          <a:latin typeface="Calibre" panose="020B0503030202060203" pitchFamily="34" charset="0"/>
                        </a:rPr>
                        <a:t>U.S. Common</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900" b="0" i="0" u="none" strike="noStrike" dirty="0">
                          <a:solidFill>
                            <a:schemeClr val="tx1"/>
                          </a:solidFill>
                          <a:effectLst/>
                          <a:latin typeface="Calibre" panose="020B0503030202060203" pitchFamily="34" charset="0"/>
                        </a:rPr>
                        <a:t>Self Storage</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buNone/>
                      </a:pPr>
                      <a:r>
                        <a:rPr lang="en-US" sz="900" b="0" i="0" u="none" strike="noStrike" dirty="0">
                          <a:solidFill>
                            <a:srgbClr val="435254"/>
                          </a:solidFill>
                          <a:effectLst/>
                          <a:latin typeface="Calibre" panose="020B0503030202060203" pitchFamily="34" charset="0"/>
                        </a:rPr>
                        <a:t>2.70</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CubeSmart</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900" b="0" i="0" u="none" strike="noStrike" dirty="0">
                          <a:solidFill>
                            <a:schemeClr val="tx1"/>
                          </a:solidFill>
                          <a:effectLst/>
                          <a:latin typeface="Calibre" panose="020B0503030202060203" pitchFamily="34" charset="0"/>
                        </a:rPr>
                        <a:t>U.S. Common</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900" b="0" i="0" u="none" strike="noStrike" dirty="0">
                          <a:solidFill>
                            <a:schemeClr val="tx1"/>
                          </a:solidFill>
                          <a:effectLst/>
                          <a:latin typeface="Calibre" panose="020B0503030202060203" pitchFamily="34" charset="0"/>
                        </a:rPr>
                        <a:t>Self Storage</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buNone/>
                      </a:pPr>
                      <a:r>
                        <a:rPr lang="en-US" sz="900" b="0" i="0" u="none" strike="noStrike" dirty="0">
                          <a:solidFill>
                            <a:srgbClr val="435254"/>
                          </a:solidFill>
                          <a:effectLst/>
                          <a:latin typeface="Calibre" panose="020B0503030202060203" pitchFamily="34" charset="0"/>
                        </a:rPr>
                        <a:t>2.56</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AEDIFICA</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900" b="0" i="0" u="none" strike="noStrike" dirty="0">
                          <a:solidFill>
                            <a:schemeClr val="tx1"/>
                          </a:solidFill>
                          <a:effectLst/>
                          <a:latin typeface="Calibre" panose="020B0503030202060203" pitchFamily="34" charset="0"/>
                        </a:rPr>
                        <a:t>Cont. Europe</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900" b="0" i="0" u="none" strike="noStrike" dirty="0">
                          <a:solidFill>
                            <a:schemeClr val="tx1"/>
                          </a:solidFill>
                          <a:effectLst/>
                          <a:latin typeface="Calibre" panose="020B0503030202060203" pitchFamily="34" charset="0"/>
                        </a:rPr>
                        <a:t>Healthcare</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buNone/>
                      </a:pPr>
                      <a:r>
                        <a:rPr lang="en-US" sz="900" b="0" i="0" u="none" strike="noStrike" dirty="0">
                          <a:solidFill>
                            <a:srgbClr val="435254"/>
                          </a:solidFill>
                          <a:effectLst/>
                          <a:latin typeface="Calibre" panose="020B0503030202060203" pitchFamily="34" charset="0"/>
                        </a:rPr>
                        <a:t>2.36</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AvalonBay Communities Inc.</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en-US" sz="900" b="0" i="0" u="none" strike="noStrike" dirty="0">
                          <a:solidFill>
                            <a:schemeClr val="tx1"/>
                          </a:solidFill>
                          <a:effectLst/>
                          <a:latin typeface="Calibre" panose="020B0503030202060203" pitchFamily="34" charset="0"/>
                        </a:rPr>
                        <a:t>U.S. Common</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buNone/>
                      </a:pPr>
                      <a:r>
                        <a:rPr lang="en-US" sz="900" b="0" i="0" u="none" strike="noStrike" dirty="0">
                          <a:solidFill>
                            <a:schemeClr val="tx1"/>
                          </a:solidFill>
                          <a:effectLst/>
                          <a:latin typeface="Calibre" panose="020B0503030202060203" pitchFamily="34" charset="0"/>
                        </a:rPr>
                        <a:t>Residential</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buNone/>
                      </a:pPr>
                      <a:r>
                        <a:rPr lang="en-US" sz="900" b="0" i="0" u="none" strike="noStrike" dirty="0">
                          <a:solidFill>
                            <a:srgbClr val="435254"/>
                          </a:solidFill>
                          <a:effectLst/>
                          <a:latin typeface="Calibre" panose="020B0503030202060203" pitchFamily="34" charset="0"/>
                        </a:rPr>
                        <a:t>2.29</a:t>
                      </a:r>
                    </a:p>
                  </a:txBody>
                  <a:tcPr marL="9525" marR="9525" marT="9525"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182880">
                <a:tc>
                  <a:txBody>
                    <a:bodyPr/>
                    <a:lstStyle/>
                    <a:p>
                      <a:pPr marL="0" indent="117475" algn="l" fontAlgn="ctr">
                        <a:buNone/>
                      </a:pPr>
                      <a:r>
                        <a:rPr lang="en-US" sz="900" b="0" i="0" u="none" strike="noStrike" dirty="0">
                          <a:solidFill>
                            <a:schemeClr val="tx1"/>
                          </a:solidFill>
                          <a:effectLst/>
                          <a:latin typeface="Calibre" panose="020B0503030202060203" pitchFamily="34" charset="0"/>
                        </a:rPr>
                        <a:t>Link REIT</a:t>
                      </a:r>
                    </a:p>
                  </a:txBody>
                  <a:tcPr marL="9525" marR="9525" marT="9525" marB="0" anchor="ctr">
                    <a:lnL>
                      <a:noFill/>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900" b="0" i="0" u="none" strike="noStrike" dirty="0">
                          <a:solidFill>
                            <a:schemeClr val="tx1"/>
                          </a:solidFill>
                          <a:effectLst/>
                          <a:latin typeface="Calibre" panose="020B0503030202060203" pitchFamily="34" charset="0"/>
                        </a:rPr>
                        <a:t>Hong Kong</a:t>
                      </a: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buNone/>
                      </a:pPr>
                      <a:r>
                        <a:rPr lang="en-US" sz="900" b="0" i="0" u="none" strike="noStrike" dirty="0">
                          <a:solidFill>
                            <a:schemeClr val="tx1"/>
                          </a:solidFill>
                          <a:effectLst/>
                          <a:latin typeface="Calibre" panose="020B0503030202060203" pitchFamily="34" charset="0"/>
                        </a:rPr>
                        <a:t>Retail</a:t>
                      </a:r>
                    </a:p>
                  </a:txBody>
                  <a:tcPr marL="9525" marR="9525" marT="9525" marB="0" anchor="ctr">
                    <a:lnL w="12700" cap="flat" cmpd="sng" algn="ctr">
                      <a:no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900" b="0" i="0" u="none" strike="noStrike" dirty="0">
                          <a:solidFill>
                            <a:srgbClr val="435254"/>
                          </a:solidFill>
                          <a:effectLst/>
                          <a:latin typeface="Calibre" panose="020B0503030202060203" pitchFamily="34" charset="0"/>
                        </a:rPr>
                        <a:t>2.29</a:t>
                      </a:r>
                    </a:p>
                  </a:txBody>
                  <a:tcPr marL="9525" marR="9525" marT="9525" marB="0" anchor="ctr">
                    <a:lnL>
                      <a:noFill/>
                    </a:lnL>
                    <a:lnR>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182880">
                <a:tc>
                  <a:txBody>
                    <a:bodyPr/>
                    <a:lstStyle/>
                    <a:p>
                      <a:pPr algn="l" fontAlgn="ctr"/>
                      <a:endParaRPr lang="en-US" sz="900" b="0" i="0" u="none" strike="noStrike" dirty="0">
                        <a:solidFill>
                          <a:srgbClr val="333333"/>
                        </a:solidFill>
                        <a:effectLst/>
                        <a:latin typeface="Calibre" panose="020B0503030202060203" pitchFamily="34" charset="0"/>
                      </a:endParaRPr>
                    </a:p>
                  </a:txBody>
                  <a:tcPr marL="9525" marR="9525" marT="9525"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333333"/>
                        </a:solidFill>
                        <a:effectLst/>
                        <a:latin typeface="Calibre" panose="020B0503030202060203"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333333"/>
                        </a:solidFill>
                        <a:effectLst/>
                        <a:latin typeface="Calibre" panose="020B0503030202060203" pitchFamily="34" charset="0"/>
                      </a:endParaRPr>
                    </a:p>
                  </a:txBody>
                  <a:tcPr marL="9525" marR="9525" marT="9525" marB="0" anchor="ctr">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sz="900" b="0" i="0" u="none" strike="noStrike" dirty="0">
                          <a:solidFill>
                            <a:srgbClr val="333333"/>
                          </a:solidFill>
                          <a:effectLst/>
                          <a:latin typeface="Calibre Semibold" panose="020B0703030202060203" pitchFamily="34" charset="0"/>
                        </a:rPr>
                        <a:t>37.28</a:t>
                      </a:r>
                    </a:p>
                  </a:txBody>
                  <a:tcPr marL="9525" marR="9525" marT="9525"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7666099"/>
                  </a:ext>
                </a:extLst>
              </a:tr>
            </a:tbl>
          </a:graphicData>
        </a:graphic>
      </p:graphicFrame>
      <p:sp>
        <p:nvSpPr>
          <p:cNvPr id="5" name="Content Placeholder 135">
            <a:extLst>
              <a:ext uri="{FF2B5EF4-FFF2-40B4-BE49-F238E27FC236}">
                <a16:creationId xmlns:a16="http://schemas.microsoft.com/office/drawing/2014/main" id="{84C1A49B-D634-9A68-356D-4F82B5DE1A33}"/>
              </a:ext>
            </a:extLst>
          </p:cNvPr>
          <p:cNvSpPr txBox="1">
            <a:spLocks/>
          </p:cNvSpPr>
          <p:nvPr/>
        </p:nvSpPr>
        <p:spPr>
          <a:xfrm>
            <a:off x="2499363" y="5459097"/>
            <a:ext cx="2422800" cy="252381"/>
          </a:xfrm>
          <a:prstGeom prst="rect">
            <a:avLst/>
          </a:prstGeom>
        </p:spPr>
        <p:txBody>
          <a:bodyPr vert="horz" lIns="0" tIns="67735" rIns="0" bIns="0" rtlCol="0">
            <a:noAutofit/>
          </a:bodyPr>
          <a:lstStyle>
            <a:lvl1pPr marL="0" eaLnBrk="1" hangingPunct="1">
              <a:spcBef>
                <a:spcPts val="1129"/>
              </a:spcBef>
              <a:spcAft>
                <a:spcPts val="200"/>
              </a:spcAft>
              <a:defRPr sz="1400">
                <a:solidFill>
                  <a:schemeClr val="tx1"/>
                </a:solidFill>
                <a:latin typeface="Calibre Light" panose="020B0303030202060203" pitchFamily="34" charset="0"/>
                <a:ea typeface="+mn-ea"/>
                <a:cs typeface="+mn-cs"/>
              </a:defRPr>
            </a:lvl1pPr>
            <a:lvl2pPr marL="0" indent="0" eaLnBrk="1" hangingPunct="1">
              <a:spcBef>
                <a:spcPts val="847"/>
              </a:spcBef>
              <a:spcAft>
                <a:spcPts val="100"/>
              </a:spcAft>
              <a:defRPr sz="1200" b="0">
                <a:solidFill>
                  <a:schemeClr val="tx1"/>
                </a:solidFill>
                <a:latin typeface="Calibre Semibold" panose="020B0703030202060203" pitchFamily="34" charset="0"/>
                <a:ea typeface="+mn-ea"/>
                <a:cs typeface="+mn-cs"/>
              </a:defRPr>
            </a:lvl2pPr>
            <a:lvl3pPr marL="0" indent="0" eaLnBrk="1" hangingPunct="1">
              <a:spcBef>
                <a:spcPts val="600"/>
              </a:spcBef>
              <a:spcAft>
                <a:spcPts val="300"/>
              </a:spcAft>
              <a:defRPr sz="900">
                <a:solidFill>
                  <a:schemeClr val="tx1"/>
                </a:solidFill>
                <a:latin typeface="+mn-lt"/>
                <a:ea typeface="+mn-ea"/>
                <a:cs typeface="+mn-cs"/>
              </a:defRPr>
            </a:lvl3pPr>
            <a:lvl4pPr marL="167274" indent="-167274" eaLnBrk="1" hangingPunct="1">
              <a:spcBef>
                <a:spcPts val="200"/>
              </a:spcBef>
              <a:spcAft>
                <a:spcPts val="200"/>
              </a:spcAft>
              <a:buClr>
                <a:schemeClr val="tx1"/>
              </a:buClr>
              <a:buFont typeface="SwissReSansOTLight" panose="04000400000000000000" pitchFamily="82" charset="0"/>
              <a:buChar char="–"/>
              <a:defRPr sz="900">
                <a:solidFill>
                  <a:schemeClr val="tx1"/>
                </a:solidFill>
                <a:latin typeface="+mn-lt"/>
                <a:ea typeface="+mn-ea"/>
                <a:cs typeface="+mn-cs"/>
              </a:defRPr>
            </a:lvl4pPr>
            <a:lvl5pPr marL="0" indent="0" eaLnBrk="1" hangingPunct="1">
              <a:spcBef>
                <a:spcPts val="900"/>
              </a:spcBef>
              <a:defRPr sz="1050" b="1" cap="all" baseline="0">
                <a:solidFill>
                  <a:schemeClr val="tx1"/>
                </a:solidFill>
                <a:latin typeface="Calibre Semibold" panose="020B0703030202060203" pitchFamily="34" charset="0"/>
                <a:ea typeface="+mn-ea"/>
                <a:cs typeface="+mn-cs"/>
              </a:defRPr>
            </a:lvl5pPr>
            <a:lvl6pPr marL="337536" indent="-170261" eaLnBrk="1" hangingPunct="1">
              <a:spcBef>
                <a:spcPts val="200"/>
              </a:spcBef>
              <a:spcAft>
                <a:spcPts val="200"/>
              </a:spcAft>
              <a:buFont typeface="SwissReSansOTLight" panose="04000400000000000000" pitchFamily="82" charset="0"/>
              <a:buChar char="–"/>
              <a:defRPr sz="900">
                <a:solidFill>
                  <a:schemeClr val="tx1"/>
                </a:solidFill>
                <a:latin typeface="+mn-lt"/>
                <a:ea typeface="+mn-ea"/>
                <a:cs typeface="+mn-cs"/>
              </a:defRPr>
            </a:lvl6pPr>
            <a:lvl7pPr marL="0" indent="0" eaLnBrk="1" hangingPunct="1">
              <a:spcBef>
                <a:spcPts val="900"/>
              </a:spcBef>
              <a:defRPr sz="800">
                <a:solidFill>
                  <a:schemeClr val="tx1"/>
                </a:solidFill>
                <a:latin typeface="Calibre Semibold" panose="020B0703030202060203" pitchFamily="34" charset="0"/>
                <a:ea typeface="+mn-ea"/>
                <a:cs typeface="+mn-cs"/>
              </a:defRPr>
            </a:lvl7pPr>
            <a:lvl8pPr marL="0" indent="0" eaLnBrk="1" hangingPunct="1">
              <a:spcBef>
                <a:spcPts val="200"/>
              </a:spcBef>
              <a:spcAft>
                <a:spcPts val="200"/>
              </a:spcAft>
              <a:defRPr sz="700">
                <a:solidFill>
                  <a:schemeClr val="tx1"/>
                </a:solidFill>
                <a:latin typeface="+mn-lt"/>
                <a:ea typeface="+mn-ea"/>
                <a:cs typeface="+mn-cs"/>
              </a:defRPr>
            </a:lvl8pPr>
            <a:lvl9pPr marL="180975" indent="-180975" eaLnBrk="1" hangingPunct="1">
              <a:spcBef>
                <a:spcPts val="200"/>
              </a:spcBef>
              <a:spcAft>
                <a:spcPts val="200"/>
              </a:spcAft>
              <a:buFont typeface="SwissReSansOTLight" panose="04000400000000000000" pitchFamily="82" charset="0"/>
              <a:buChar char="–"/>
              <a:defRPr sz="700">
                <a:solidFill>
                  <a:schemeClr val="tx1"/>
                </a:solidFill>
                <a:latin typeface="+mn-lt"/>
                <a:ea typeface="+mn-ea"/>
                <a:cs typeface="+mn-cs"/>
              </a:defRPr>
            </a:lvl9pPr>
          </a:lstStyle>
          <a:p>
            <a:pPr lvl="4" defTabSz="914400"/>
            <a:r>
              <a:rPr lang="en-GB" kern="0" dirty="0"/>
              <a:t>TOP 10 HOLDINGS</a:t>
            </a:r>
          </a:p>
        </p:txBody>
      </p:sp>
      <p:sp>
        <p:nvSpPr>
          <p:cNvPr id="14" name="Text Placeholder 7">
            <a:extLst>
              <a:ext uri="{FF2B5EF4-FFF2-40B4-BE49-F238E27FC236}">
                <a16:creationId xmlns:a16="http://schemas.microsoft.com/office/drawing/2014/main" id="{66C82904-B140-A9B9-7FDD-CB9D4C6F2263}"/>
              </a:ext>
            </a:extLst>
          </p:cNvPr>
          <p:cNvSpPr txBox="1">
            <a:spLocks/>
          </p:cNvSpPr>
          <p:nvPr/>
        </p:nvSpPr>
        <p:spPr>
          <a:xfrm>
            <a:off x="2396779" y="2852896"/>
            <a:ext cx="5213857" cy="263170"/>
          </a:xfrm>
          <a:prstGeom prst="rect">
            <a:avLst/>
          </a:prstGeom>
        </p:spPr>
        <p:txBody>
          <a:bodyPr/>
          <a:lstStyle>
            <a:lvl1pPr marL="0" eaLnBrk="1" hangingPunct="1">
              <a:spcBef>
                <a:spcPts val="1129"/>
              </a:spcBef>
              <a:spcAft>
                <a:spcPts val="200"/>
              </a:spcAft>
              <a:defRPr sz="1400">
                <a:solidFill>
                  <a:schemeClr val="tx1"/>
                </a:solidFill>
                <a:latin typeface="Calibre Light" panose="020B0303030202060203" pitchFamily="34" charset="0"/>
                <a:ea typeface="+mn-ea"/>
                <a:cs typeface="+mn-cs"/>
              </a:defRPr>
            </a:lvl1pPr>
            <a:lvl2pPr marL="0" indent="0" eaLnBrk="1" hangingPunct="1">
              <a:spcBef>
                <a:spcPts val="847"/>
              </a:spcBef>
              <a:spcAft>
                <a:spcPts val="100"/>
              </a:spcAft>
              <a:defRPr sz="1200" b="0">
                <a:solidFill>
                  <a:schemeClr val="tx1"/>
                </a:solidFill>
                <a:latin typeface="Calibre Semibold" panose="020B0703030202060203" pitchFamily="34" charset="0"/>
                <a:ea typeface="+mn-ea"/>
                <a:cs typeface="+mn-cs"/>
              </a:defRPr>
            </a:lvl2pPr>
            <a:lvl3pPr marL="0" indent="0" eaLnBrk="1" hangingPunct="1">
              <a:spcBef>
                <a:spcPts val="600"/>
              </a:spcBef>
              <a:spcAft>
                <a:spcPts val="300"/>
              </a:spcAft>
              <a:defRPr sz="900">
                <a:solidFill>
                  <a:schemeClr val="tx1"/>
                </a:solidFill>
                <a:latin typeface="+mn-lt"/>
                <a:ea typeface="+mn-ea"/>
                <a:cs typeface="+mn-cs"/>
              </a:defRPr>
            </a:lvl3pPr>
            <a:lvl4pPr marL="167274" indent="-167274" eaLnBrk="1" hangingPunct="1">
              <a:spcBef>
                <a:spcPts val="200"/>
              </a:spcBef>
              <a:spcAft>
                <a:spcPts val="200"/>
              </a:spcAft>
              <a:buClr>
                <a:schemeClr val="tx1"/>
              </a:buClr>
              <a:buFont typeface="SwissReSansOTLight" panose="04000400000000000000" pitchFamily="82" charset="0"/>
              <a:buChar char="–"/>
              <a:defRPr sz="900">
                <a:solidFill>
                  <a:schemeClr val="tx1"/>
                </a:solidFill>
                <a:latin typeface="+mn-lt"/>
                <a:ea typeface="+mn-ea"/>
                <a:cs typeface="+mn-cs"/>
              </a:defRPr>
            </a:lvl4pPr>
            <a:lvl5pPr marL="0" indent="0" eaLnBrk="1" hangingPunct="1">
              <a:spcBef>
                <a:spcPts val="900"/>
              </a:spcBef>
              <a:defRPr sz="1050" b="1" cap="all" baseline="0">
                <a:solidFill>
                  <a:schemeClr val="tx1"/>
                </a:solidFill>
                <a:latin typeface="Calibre Semibold" panose="020B0703030202060203" pitchFamily="34" charset="0"/>
                <a:ea typeface="+mn-ea"/>
                <a:cs typeface="+mn-cs"/>
              </a:defRPr>
            </a:lvl5pPr>
            <a:lvl6pPr marL="337536" indent="-170261" eaLnBrk="1" hangingPunct="1">
              <a:spcBef>
                <a:spcPts val="200"/>
              </a:spcBef>
              <a:spcAft>
                <a:spcPts val="200"/>
              </a:spcAft>
              <a:buFont typeface="SwissReSansOTLight" panose="04000400000000000000" pitchFamily="82" charset="0"/>
              <a:buChar char="–"/>
              <a:defRPr sz="900">
                <a:solidFill>
                  <a:schemeClr val="tx1"/>
                </a:solidFill>
                <a:latin typeface="+mn-lt"/>
                <a:ea typeface="+mn-ea"/>
                <a:cs typeface="+mn-cs"/>
              </a:defRPr>
            </a:lvl6pPr>
            <a:lvl7pPr marL="0" indent="0" eaLnBrk="1" hangingPunct="1">
              <a:spcBef>
                <a:spcPts val="900"/>
              </a:spcBef>
              <a:defRPr sz="800">
                <a:solidFill>
                  <a:schemeClr val="tx1"/>
                </a:solidFill>
                <a:latin typeface="Calibre Semibold" panose="020B0703030202060203" pitchFamily="34" charset="0"/>
                <a:ea typeface="+mn-ea"/>
                <a:cs typeface="+mn-cs"/>
              </a:defRPr>
            </a:lvl7pPr>
            <a:lvl8pPr marL="0" indent="0" eaLnBrk="1" hangingPunct="1">
              <a:spcBef>
                <a:spcPts val="200"/>
              </a:spcBef>
              <a:spcAft>
                <a:spcPts val="200"/>
              </a:spcAft>
              <a:defRPr sz="700">
                <a:solidFill>
                  <a:schemeClr val="tx1"/>
                </a:solidFill>
                <a:latin typeface="+mn-lt"/>
                <a:ea typeface="+mn-ea"/>
                <a:cs typeface="+mn-cs"/>
              </a:defRPr>
            </a:lvl8pPr>
            <a:lvl9pPr marL="180975" indent="-180975" eaLnBrk="1" hangingPunct="1">
              <a:spcBef>
                <a:spcPts val="200"/>
              </a:spcBef>
              <a:spcAft>
                <a:spcPts val="200"/>
              </a:spcAft>
              <a:buFont typeface="SwissReSansOTLight" panose="04000400000000000000" pitchFamily="82" charset="0"/>
              <a:buChar char="–"/>
              <a:defRPr sz="700">
                <a:solidFill>
                  <a:schemeClr val="tx1"/>
                </a:solidFill>
                <a:latin typeface="+mn-lt"/>
                <a:ea typeface="+mn-ea"/>
                <a:cs typeface="+mn-cs"/>
              </a:defRPr>
            </a:lvl9pPr>
          </a:lstStyle>
          <a:p>
            <a:pPr lvl="4" defTabSz="914400"/>
            <a:r>
              <a:rPr lang="en-GB" kern="0" dirty="0"/>
              <a:t>FUND PERFORMANCE (</a:t>
            </a:r>
            <a:r>
              <a:rPr lang="en-GB" kern="0" dirty="0" err="1"/>
              <a:t>usd</a:t>
            </a:r>
            <a:r>
              <a:rPr lang="en-GB" kern="0" dirty="0"/>
              <a:t>)</a:t>
            </a:r>
          </a:p>
        </p:txBody>
      </p:sp>
      <p:graphicFrame>
        <p:nvGraphicFramePr>
          <p:cNvPr id="16" name="object 24">
            <a:extLst>
              <a:ext uri="{FF2B5EF4-FFF2-40B4-BE49-F238E27FC236}">
                <a16:creationId xmlns:a16="http://schemas.microsoft.com/office/drawing/2014/main" id="{EEB1591A-7984-6A78-2D12-17D32E226E98}"/>
              </a:ext>
            </a:extLst>
          </p:cNvPr>
          <p:cNvGraphicFramePr>
            <a:graphicFrameLocks/>
          </p:cNvGraphicFramePr>
          <p:nvPr>
            <p:extLst>
              <p:ext uri="{D42A27DB-BD31-4B8C-83A1-F6EECF244321}">
                <p14:modId xmlns:p14="http://schemas.microsoft.com/office/powerpoint/2010/main" val="2496826390"/>
              </p:ext>
            </p:extLst>
          </p:nvPr>
        </p:nvGraphicFramePr>
        <p:xfrm>
          <a:off x="2502800" y="3169631"/>
          <a:ext cx="5165418" cy="1059392"/>
        </p:xfrm>
        <a:graphic>
          <a:graphicData uri="http://schemas.openxmlformats.org/drawingml/2006/table">
            <a:tbl>
              <a:tblPr firstRow="1" bandRow="1">
                <a:tableStyleId>{2D5ABB26-0587-4C30-8999-92F81FD0307C}</a:tableStyleId>
              </a:tblPr>
              <a:tblGrid>
                <a:gridCol w="363538">
                  <a:extLst>
                    <a:ext uri="{9D8B030D-6E8A-4147-A177-3AD203B41FA5}">
                      <a16:colId xmlns:a16="http://schemas.microsoft.com/office/drawing/2014/main" val="20000"/>
                    </a:ext>
                  </a:extLst>
                </a:gridCol>
                <a:gridCol w="600235">
                  <a:extLst>
                    <a:ext uri="{9D8B030D-6E8A-4147-A177-3AD203B41FA5}">
                      <a16:colId xmlns:a16="http://schemas.microsoft.com/office/drawing/2014/main" val="20001"/>
                    </a:ext>
                  </a:extLst>
                </a:gridCol>
                <a:gridCol w="600235">
                  <a:extLst>
                    <a:ext uri="{9D8B030D-6E8A-4147-A177-3AD203B41FA5}">
                      <a16:colId xmlns:a16="http://schemas.microsoft.com/office/drawing/2014/main" val="252800585"/>
                    </a:ext>
                  </a:extLst>
                </a:gridCol>
                <a:gridCol w="600235">
                  <a:extLst>
                    <a:ext uri="{9D8B030D-6E8A-4147-A177-3AD203B41FA5}">
                      <a16:colId xmlns:a16="http://schemas.microsoft.com/office/drawing/2014/main" val="824106326"/>
                    </a:ext>
                  </a:extLst>
                </a:gridCol>
                <a:gridCol w="600235">
                  <a:extLst>
                    <a:ext uri="{9D8B030D-6E8A-4147-A177-3AD203B41FA5}">
                      <a16:colId xmlns:a16="http://schemas.microsoft.com/office/drawing/2014/main" val="1054142284"/>
                    </a:ext>
                  </a:extLst>
                </a:gridCol>
                <a:gridCol w="600235">
                  <a:extLst>
                    <a:ext uri="{9D8B030D-6E8A-4147-A177-3AD203B41FA5}">
                      <a16:colId xmlns:a16="http://schemas.microsoft.com/office/drawing/2014/main" val="3289539614"/>
                    </a:ext>
                  </a:extLst>
                </a:gridCol>
                <a:gridCol w="600235">
                  <a:extLst>
                    <a:ext uri="{9D8B030D-6E8A-4147-A177-3AD203B41FA5}">
                      <a16:colId xmlns:a16="http://schemas.microsoft.com/office/drawing/2014/main" val="890907103"/>
                    </a:ext>
                  </a:extLst>
                </a:gridCol>
                <a:gridCol w="600235">
                  <a:extLst>
                    <a:ext uri="{9D8B030D-6E8A-4147-A177-3AD203B41FA5}">
                      <a16:colId xmlns:a16="http://schemas.microsoft.com/office/drawing/2014/main" val="2992408681"/>
                    </a:ext>
                  </a:extLst>
                </a:gridCol>
                <a:gridCol w="600235">
                  <a:extLst>
                    <a:ext uri="{9D8B030D-6E8A-4147-A177-3AD203B41FA5}">
                      <a16:colId xmlns:a16="http://schemas.microsoft.com/office/drawing/2014/main" val="20002"/>
                    </a:ext>
                  </a:extLst>
                </a:gridCol>
              </a:tblGrid>
              <a:tr h="223688">
                <a:tc>
                  <a:txBody>
                    <a:bodyPr/>
                    <a:lstStyle/>
                    <a:p>
                      <a:pPr marL="0" indent="0">
                        <a:lnSpc>
                          <a:spcPts val="1160"/>
                        </a:lnSpc>
                      </a:pPr>
                      <a:endParaRPr sz="900" b="0" spc="0" baseline="0" dirty="0">
                        <a:solidFill>
                          <a:schemeClr val="tx1"/>
                        </a:solidFill>
                        <a:latin typeface="+mn-lt"/>
                        <a:cs typeface="Trebuchet MS"/>
                      </a:endParaRPr>
                    </a:p>
                  </a:txBody>
                  <a:tcPr marL="0" marR="0" marT="33867" marB="0" anchor="b">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a:lnSpc>
                          <a:spcPts val="1160"/>
                        </a:lnSpc>
                        <a:tabLst/>
                      </a:pPr>
                      <a:r>
                        <a:rPr lang="en-US" sz="900" b="0" spc="0" baseline="0" dirty="0">
                          <a:solidFill>
                            <a:schemeClr val="tx1"/>
                          </a:solidFill>
                          <a:latin typeface="Calibre Semibold" panose="020B0703030202060203" pitchFamily="34" charset="0"/>
                          <a:cs typeface="Trebuchet MS"/>
                        </a:rPr>
                        <a:t>1 Month</a:t>
                      </a:r>
                    </a:p>
                  </a:txBody>
                  <a:tcPr marL="0" marR="0" marT="33867" marB="0" anchor="b">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a:lnSpc>
                          <a:spcPts val="1160"/>
                        </a:lnSpc>
                      </a:pPr>
                      <a:r>
                        <a:rPr lang="en-US" sz="900" b="0" spc="0" baseline="0" dirty="0">
                          <a:solidFill>
                            <a:schemeClr val="tx1"/>
                          </a:solidFill>
                          <a:latin typeface="Calibre Semibold" panose="020B0703030202060203" pitchFamily="34" charset="0"/>
                          <a:cs typeface="Trebuchet MS"/>
                        </a:rPr>
                        <a:t>3 Month</a:t>
                      </a:r>
                      <a:endParaRPr sz="900" b="0" spc="0" baseline="0" dirty="0">
                        <a:solidFill>
                          <a:schemeClr val="tx1"/>
                        </a:solidFill>
                        <a:latin typeface="Calibre Semibold" panose="020B0703030202060203" pitchFamily="34" charset="0"/>
                        <a:cs typeface="Trebuchet MS"/>
                      </a:endParaRPr>
                    </a:p>
                  </a:txBody>
                  <a:tcPr marL="0" marR="0" marT="33867" marB="0" anchor="b">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a:lnSpc>
                          <a:spcPts val="1160"/>
                        </a:lnSpc>
                      </a:pPr>
                      <a:r>
                        <a:rPr lang="en-US" sz="900" b="0" spc="0" baseline="0" dirty="0">
                          <a:solidFill>
                            <a:schemeClr val="tx1"/>
                          </a:solidFill>
                          <a:latin typeface="Calibre Semibold" panose="020B0703030202060203" pitchFamily="34" charset="0"/>
                          <a:cs typeface="Trebuchet MS"/>
                        </a:rPr>
                        <a:t>YTD</a:t>
                      </a:r>
                      <a:endParaRPr sz="900" b="0" spc="0" baseline="0" dirty="0">
                        <a:solidFill>
                          <a:schemeClr val="tx1"/>
                        </a:solidFill>
                        <a:latin typeface="Calibre Semibold" panose="020B0703030202060203" pitchFamily="34" charset="0"/>
                        <a:cs typeface="Trebuchet MS"/>
                      </a:endParaRPr>
                    </a:p>
                  </a:txBody>
                  <a:tcPr marL="0" marR="0" marT="33867" marB="0" anchor="b">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a:lnSpc>
                          <a:spcPts val="1160"/>
                        </a:lnSpc>
                      </a:pPr>
                      <a:r>
                        <a:rPr lang="en-US" sz="900" b="0" spc="0" baseline="0" dirty="0">
                          <a:solidFill>
                            <a:schemeClr val="tx1"/>
                          </a:solidFill>
                          <a:latin typeface="Calibre Semibold" panose="020B0703030202060203" pitchFamily="34" charset="0"/>
                          <a:cs typeface="Trebuchet MS"/>
                        </a:rPr>
                        <a:t>1 Year</a:t>
                      </a:r>
                      <a:endParaRPr sz="900" b="0" spc="0" baseline="0" dirty="0">
                        <a:solidFill>
                          <a:schemeClr val="tx1"/>
                        </a:solidFill>
                        <a:latin typeface="Calibre Semibold" panose="020B0703030202060203" pitchFamily="34" charset="0"/>
                        <a:cs typeface="Trebuchet MS"/>
                      </a:endParaRPr>
                    </a:p>
                  </a:txBody>
                  <a:tcPr marL="0" marR="0" marT="33867" marB="0" anchor="b">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a:lnSpc>
                          <a:spcPts val="1160"/>
                        </a:lnSpc>
                      </a:pPr>
                      <a:r>
                        <a:rPr lang="en-US" sz="900" b="0" spc="0" baseline="0" dirty="0">
                          <a:solidFill>
                            <a:schemeClr val="tx1"/>
                          </a:solidFill>
                          <a:latin typeface="Calibre Semibold" panose="020B0703030202060203" pitchFamily="34" charset="0"/>
                          <a:cs typeface="Trebuchet MS"/>
                        </a:rPr>
                        <a:t>3 Year</a:t>
                      </a:r>
                      <a:endParaRPr sz="900" b="0" spc="0" baseline="0" dirty="0">
                        <a:solidFill>
                          <a:schemeClr val="tx1"/>
                        </a:solidFill>
                        <a:latin typeface="Calibre Semibold" panose="020B0703030202060203" pitchFamily="34" charset="0"/>
                        <a:cs typeface="Trebuchet MS"/>
                      </a:endParaRPr>
                    </a:p>
                  </a:txBody>
                  <a:tcPr marL="0" marR="0" marT="33867" marB="0" anchor="b">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a:lnSpc>
                          <a:spcPts val="1160"/>
                        </a:lnSpc>
                      </a:pPr>
                      <a:r>
                        <a:rPr lang="en-US" sz="900" b="0" spc="0" baseline="0" dirty="0">
                          <a:solidFill>
                            <a:schemeClr val="tx1"/>
                          </a:solidFill>
                          <a:latin typeface="Calibre Semibold" panose="020B0703030202060203" pitchFamily="34" charset="0"/>
                          <a:cs typeface="Trebuchet MS"/>
                        </a:rPr>
                        <a:t>5 Year</a:t>
                      </a:r>
                      <a:endParaRPr sz="900" b="0" spc="0" baseline="0" dirty="0">
                        <a:solidFill>
                          <a:schemeClr val="tx1"/>
                        </a:solidFill>
                        <a:latin typeface="Calibre Semibold" panose="020B0703030202060203" pitchFamily="34" charset="0"/>
                        <a:cs typeface="Trebuchet MS"/>
                      </a:endParaRPr>
                    </a:p>
                  </a:txBody>
                  <a:tcPr marL="0" marR="0" marT="33867" marB="0" anchor="b">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a:lnSpc>
                          <a:spcPts val="1160"/>
                        </a:lnSpc>
                      </a:pPr>
                      <a:r>
                        <a:rPr lang="en-US" sz="900" b="0" spc="0" baseline="0" dirty="0">
                          <a:solidFill>
                            <a:schemeClr val="tx1"/>
                          </a:solidFill>
                          <a:latin typeface="Calibre Semibold" panose="020B0703030202060203" pitchFamily="34" charset="0"/>
                          <a:cs typeface="Trebuchet MS"/>
                        </a:rPr>
                        <a:t>10 Year</a:t>
                      </a:r>
                      <a:endParaRPr sz="900" b="0" spc="0" baseline="0" dirty="0">
                        <a:solidFill>
                          <a:schemeClr val="tx1"/>
                        </a:solidFill>
                        <a:latin typeface="Calibre Semibold" panose="020B0703030202060203" pitchFamily="34" charset="0"/>
                        <a:cs typeface="Trebuchet MS"/>
                      </a:endParaRPr>
                    </a:p>
                  </a:txBody>
                  <a:tcPr marL="0" marR="0" marT="33867" marB="0" anchor="b">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42545" indent="0" algn="r">
                        <a:lnSpc>
                          <a:spcPts val="1160"/>
                        </a:lnSpc>
                      </a:pPr>
                      <a:r>
                        <a:rPr lang="en-US" sz="900" b="0" spc="0" baseline="0" dirty="0">
                          <a:solidFill>
                            <a:schemeClr val="tx1"/>
                          </a:solidFill>
                          <a:latin typeface="Calibre Semibold" panose="020B0703030202060203" pitchFamily="34" charset="0"/>
                          <a:cs typeface="Trebuchet MS"/>
                        </a:rPr>
                        <a:t>Since</a:t>
                      </a:r>
                    </a:p>
                    <a:p>
                      <a:pPr marL="0" marR="42545" indent="0" algn="r">
                        <a:lnSpc>
                          <a:spcPts val="1160"/>
                        </a:lnSpc>
                      </a:pPr>
                      <a:r>
                        <a:rPr lang="en-US" sz="900" b="0" spc="0" baseline="0" dirty="0">
                          <a:solidFill>
                            <a:schemeClr val="tx1"/>
                          </a:solidFill>
                          <a:latin typeface="Calibre Semibold" panose="020B0703030202060203" pitchFamily="34" charset="0"/>
                          <a:cs typeface="Trebuchet MS"/>
                        </a:rPr>
                        <a:t>Inception</a:t>
                      </a:r>
                      <a:endParaRPr sz="900" b="0" spc="0" baseline="0" dirty="0">
                        <a:solidFill>
                          <a:schemeClr val="tx1"/>
                        </a:solidFill>
                        <a:latin typeface="Calibre Semibold" panose="020B0703030202060203" pitchFamily="34" charset="0"/>
                        <a:cs typeface="Trebuchet MS"/>
                      </a:endParaRPr>
                    </a:p>
                  </a:txBody>
                  <a:tcPr marL="0" marR="0" marT="33867" marB="0" anchor="b">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65760">
                <a:tc>
                  <a:txBody>
                    <a:bodyPr/>
                    <a:lstStyle/>
                    <a:p>
                      <a:pPr marL="0" indent="0">
                        <a:lnSpc>
                          <a:spcPct val="100000"/>
                        </a:lnSpc>
                        <a:spcBef>
                          <a:spcPts val="0"/>
                        </a:spcBef>
                      </a:pPr>
                      <a:r>
                        <a:rPr lang="en-US" sz="900" spc="0" baseline="0" dirty="0">
                          <a:solidFill>
                            <a:schemeClr val="tx1"/>
                          </a:solidFill>
                          <a:latin typeface="+mn-lt"/>
                          <a:cs typeface="Futura BdCn BT"/>
                        </a:rPr>
                        <a:t>Market </a:t>
                      </a:r>
                    </a:p>
                    <a:p>
                      <a:pPr marL="0" indent="0">
                        <a:lnSpc>
                          <a:spcPct val="100000"/>
                        </a:lnSpc>
                        <a:spcBef>
                          <a:spcPts val="0"/>
                        </a:spcBef>
                      </a:pPr>
                      <a:r>
                        <a:rPr lang="en-US" sz="900" spc="0" baseline="0" dirty="0">
                          <a:solidFill>
                            <a:schemeClr val="tx1"/>
                          </a:solidFill>
                          <a:latin typeface="+mn-lt"/>
                          <a:cs typeface="Futura BdCn BT"/>
                        </a:rPr>
                        <a:t>Price</a:t>
                      </a:r>
                      <a:endParaRPr sz="900" spc="0" baseline="0" dirty="0">
                        <a:solidFill>
                          <a:schemeClr val="tx1"/>
                        </a:solidFill>
                        <a:latin typeface="+mn-lt"/>
                        <a:cs typeface="Futura BdCn BT"/>
                      </a:endParaRPr>
                    </a:p>
                  </a:txBody>
                  <a:tcPr marL="0" marR="0" marT="0" marB="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-10.45%</a:t>
                      </a:r>
                    </a:p>
                  </a:txBody>
                  <a:tcPr marL="9525" marR="9525" marT="9525" marB="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4.16%</a:t>
                      </a:r>
                    </a:p>
                  </a:txBody>
                  <a:tcPr marL="9525" marR="9525" marT="9525" marB="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4.16%</a:t>
                      </a:r>
                    </a:p>
                  </a:txBody>
                  <a:tcPr marL="9525" marR="9525" marT="9525" marB="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-1.20%</a:t>
                      </a:r>
                    </a:p>
                  </a:txBody>
                  <a:tcPr marL="9525" marR="9525" marT="9525" marB="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8.14%</a:t>
                      </a:r>
                    </a:p>
                  </a:txBody>
                  <a:tcPr marL="9525" marR="9525" marT="9525" marB="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0.54%</a:t>
                      </a:r>
                    </a:p>
                  </a:txBody>
                  <a:tcPr marL="9525" marR="9525" marT="9525" marB="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4.53%</a:t>
                      </a:r>
                    </a:p>
                  </a:txBody>
                  <a:tcPr marL="9525" marR="9525" marT="9525" marB="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fontAlgn="ctr">
                        <a:buNone/>
                      </a:pPr>
                      <a:r>
                        <a:rPr lang="en-US" sz="900" b="0" i="0" u="none" strike="noStrike" dirty="0">
                          <a:solidFill>
                            <a:srgbClr val="333333"/>
                          </a:solidFill>
                          <a:effectLst/>
                          <a:latin typeface="Calibre" panose="020B0503030202060203" pitchFamily="34" charset="0"/>
                        </a:rPr>
                        <a:t>4.39%</a:t>
                      </a:r>
                    </a:p>
                  </a:txBody>
                  <a:tcPr marL="9525" marR="9525" marT="9525" marB="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65760">
                <a:tc>
                  <a:txBody>
                    <a:bodyPr/>
                    <a:lstStyle/>
                    <a:p>
                      <a:pPr marL="0" indent="0">
                        <a:lnSpc>
                          <a:spcPct val="100000"/>
                        </a:lnSpc>
                        <a:spcBef>
                          <a:spcPts val="210"/>
                        </a:spcBef>
                      </a:pPr>
                      <a:r>
                        <a:rPr lang="en-US" sz="900" spc="0" baseline="0" dirty="0">
                          <a:solidFill>
                            <a:schemeClr val="tx1"/>
                          </a:solidFill>
                          <a:latin typeface="+mn-lt"/>
                          <a:cs typeface="Futura BdCn BT"/>
                        </a:rPr>
                        <a:t>NAV</a:t>
                      </a:r>
                      <a:endParaRPr sz="900" spc="0" baseline="0" dirty="0">
                        <a:solidFill>
                          <a:schemeClr val="tx1"/>
                        </a:solidFill>
                        <a:latin typeface="+mn-lt"/>
                        <a:cs typeface="Futura BdCn BT"/>
                      </a:endParaRPr>
                    </a:p>
                  </a:txBody>
                  <a:tcPr marL="0" marR="0" marT="0" marB="0" anchor="ctr">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-12.80%</a:t>
                      </a:r>
                    </a:p>
                  </a:txBody>
                  <a:tcPr marL="9525" marR="9525" marT="9525" marB="0" anchor="ctr">
                    <a:lnL w="12700" cap="flat" cmpd="sng" algn="ctr">
                      <a:solidFill>
                        <a:schemeClr val="bg1"/>
                      </a:solidFill>
                      <a:prstDash val="solid"/>
                      <a:round/>
                      <a:headEnd type="none" w="med" len="med"/>
                      <a:tailEnd type="none" w="med" len="med"/>
                    </a:lnL>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-2.02%</a:t>
                      </a:r>
                    </a:p>
                  </a:txBody>
                  <a:tcPr marL="9525" marR="9525" marT="9525" marB="0"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-2.02%</a:t>
                      </a:r>
                    </a:p>
                  </a:txBody>
                  <a:tcPr marL="9525" marR="9525" marT="9525" marB="0"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-2.16%</a:t>
                      </a:r>
                    </a:p>
                  </a:txBody>
                  <a:tcPr marL="9525" marR="9525" marT="9525" marB="0"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0.19%</a:t>
                      </a:r>
                    </a:p>
                  </a:txBody>
                  <a:tcPr marL="9525" marR="9525" marT="9525" marB="0"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-2.29%</a:t>
                      </a:r>
                    </a:p>
                  </a:txBody>
                  <a:tcPr marL="9525" marR="9525" marT="9525" marB="0"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US" sz="900" b="0" i="0" u="none" strike="noStrike" dirty="0">
                          <a:solidFill>
                            <a:srgbClr val="333333"/>
                          </a:solidFill>
                          <a:effectLst/>
                          <a:latin typeface="Calibre" panose="020B0503030202060203" pitchFamily="34" charset="0"/>
                        </a:rPr>
                        <a:t>1.56%</a:t>
                      </a:r>
                    </a:p>
                  </a:txBody>
                  <a:tcPr marL="9525" marR="9525" marT="9525" marB="0"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buNone/>
                      </a:pPr>
                      <a:r>
                        <a:rPr lang="en-US" sz="900" b="0" i="0" u="none" strike="noStrike" dirty="0">
                          <a:solidFill>
                            <a:srgbClr val="333333"/>
                          </a:solidFill>
                          <a:effectLst/>
                          <a:latin typeface="Calibre" panose="020B0503030202060203" pitchFamily="34" charset="0"/>
                        </a:rPr>
                        <a:t>3.53%</a:t>
                      </a:r>
                    </a:p>
                  </a:txBody>
                  <a:tcPr marL="9525" marR="9525" marT="9525" marB="0" anchor="ct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17" name="Text Placeholder 5">
            <a:extLst>
              <a:ext uri="{FF2B5EF4-FFF2-40B4-BE49-F238E27FC236}">
                <a16:creationId xmlns:a16="http://schemas.microsoft.com/office/drawing/2014/main" id="{65E52BB4-3F33-F279-E19F-565A7A5D5D6E}"/>
              </a:ext>
            </a:extLst>
          </p:cNvPr>
          <p:cNvSpPr txBox="1">
            <a:spLocks/>
          </p:cNvSpPr>
          <p:nvPr/>
        </p:nvSpPr>
        <p:spPr>
          <a:xfrm>
            <a:off x="2502800" y="4656945"/>
            <a:ext cx="4898125" cy="599957"/>
          </a:xfrm>
          <a:prstGeom prst="rect">
            <a:avLst/>
          </a:prstGeom>
        </p:spPr>
        <p:txBody>
          <a:bodyPr vert="horz" lIns="0" tIns="0" rIns="0" bIns="0" rtlCol="0" anchor="b">
            <a:noAutofit/>
          </a:bodyPr>
          <a:lstStyle>
            <a:lvl1pPr marL="0" eaLnBrk="1" hangingPunct="1">
              <a:spcBef>
                <a:spcPts val="1129"/>
              </a:spcBef>
              <a:spcAft>
                <a:spcPts val="0"/>
              </a:spcAft>
              <a:defRPr sz="800" b="0" cap="all" baseline="0">
                <a:solidFill>
                  <a:schemeClr val="tx1"/>
                </a:solidFill>
                <a:latin typeface="Calibre Semibold" panose="020B0703030202060203" pitchFamily="34" charset="0"/>
                <a:ea typeface="+mn-ea"/>
                <a:cs typeface="+mn-cs"/>
              </a:defRPr>
            </a:lvl1pPr>
            <a:lvl2pPr marL="0" indent="0" eaLnBrk="1" hangingPunct="1">
              <a:spcBef>
                <a:spcPts val="300"/>
              </a:spcBef>
              <a:spcAft>
                <a:spcPts val="100"/>
              </a:spcAft>
              <a:defRPr sz="700" b="0">
                <a:solidFill>
                  <a:schemeClr val="tx1"/>
                </a:solidFill>
                <a:latin typeface="+mn-lt"/>
                <a:ea typeface="+mn-ea"/>
                <a:cs typeface="+mn-cs"/>
              </a:defRPr>
            </a:lvl2pPr>
            <a:lvl3pPr marL="0" indent="0" eaLnBrk="1" hangingPunct="1">
              <a:spcBef>
                <a:spcPts val="300"/>
              </a:spcBef>
              <a:spcAft>
                <a:spcPts val="300"/>
              </a:spcAft>
              <a:defRPr sz="700">
                <a:solidFill>
                  <a:schemeClr val="tx1"/>
                </a:solidFill>
                <a:latin typeface="+mn-lt"/>
                <a:ea typeface="+mn-ea"/>
                <a:cs typeface="+mn-cs"/>
              </a:defRPr>
            </a:lvl3pPr>
            <a:lvl4pPr marL="167274" indent="-167274" eaLnBrk="1" hangingPunct="1">
              <a:spcBef>
                <a:spcPts val="300"/>
              </a:spcBef>
              <a:spcAft>
                <a:spcPts val="200"/>
              </a:spcAft>
              <a:buClr>
                <a:schemeClr val="tx1"/>
              </a:buClr>
              <a:buFont typeface="SwissReSansOTLight" panose="04000400000000000000" pitchFamily="82" charset="0"/>
              <a:buChar char="–"/>
              <a:defRPr sz="700">
                <a:solidFill>
                  <a:schemeClr val="tx1"/>
                </a:solidFill>
                <a:latin typeface="+mn-lt"/>
                <a:ea typeface="+mn-ea"/>
                <a:cs typeface="+mn-cs"/>
              </a:defRPr>
            </a:lvl4pPr>
            <a:lvl5pPr marL="0" indent="0" eaLnBrk="1" hangingPunct="1">
              <a:spcBef>
                <a:spcPts val="300"/>
              </a:spcBef>
              <a:defRPr sz="700" b="0" cap="all" baseline="0">
                <a:solidFill>
                  <a:schemeClr val="tx1"/>
                </a:solidFill>
                <a:latin typeface="Calibre Semibold" panose="020B0703030202060203" pitchFamily="34" charset="0"/>
                <a:ea typeface="+mn-ea"/>
                <a:cs typeface="+mn-cs"/>
              </a:defRPr>
            </a:lvl5pPr>
            <a:lvl6pPr marL="337536" indent="-170261" eaLnBrk="1" hangingPunct="1">
              <a:spcBef>
                <a:spcPts val="200"/>
              </a:spcBef>
              <a:spcAft>
                <a:spcPts val="200"/>
              </a:spcAft>
              <a:buFont typeface="SwissReSansOTLight" panose="04000400000000000000" pitchFamily="82" charset="0"/>
              <a:buChar char="–"/>
              <a:defRPr sz="900">
                <a:solidFill>
                  <a:schemeClr val="tx1"/>
                </a:solidFill>
                <a:latin typeface="+mn-lt"/>
                <a:ea typeface="+mn-ea"/>
                <a:cs typeface="+mn-cs"/>
              </a:defRPr>
            </a:lvl6pPr>
            <a:lvl7pPr marL="0" indent="0" eaLnBrk="1" hangingPunct="1">
              <a:spcBef>
                <a:spcPts val="900"/>
              </a:spcBef>
              <a:defRPr sz="800">
                <a:solidFill>
                  <a:schemeClr val="tx1"/>
                </a:solidFill>
                <a:latin typeface="Calibre Semibold" panose="020B0703030202060203" pitchFamily="34" charset="0"/>
                <a:ea typeface="+mn-ea"/>
                <a:cs typeface="+mn-cs"/>
              </a:defRPr>
            </a:lvl7pPr>
            <a:lvl8pPr marL="0" indent="0" eaLnBrk="1" hangingPunct="1">
              <a:spcBef>
                <a:spcPts val="200"/>
              </a:spcBef>
              <a:spcAft>
                <a:spcPts val="200"/>
              </a:spcAft>
              <a:defRPr sz="700">
                <a:solidFill>
                  <a:schemeClr val="tx1"/>
                </a:solidFill>
                <a:latin typeface="+mn-lt"/>
                <a:ea typeface="+mn-ea"/>
                <a:cs typeface="+mn-cs"/>
              </a:defRPr>
            </a:lvl8pPr>
            <a:lvl9pPr marL="180975" indent="-180975" eaLnBrk="1" hangingPunct="1">
              <a:spcBef>
                <a:spcPts val="200"/>
              </a:spcBef>
              <a:spcAft>
                <a:spcPts val="200"/>
              </a:spcAft>
              <a:buFont typeface="SwissReSansOTLight" panose="04000400000000000000" pitchFamily="82" charset="0"/>
              <a:buChar char="–"/>
              <a:defRPr sz="700">
                <a:solidFill>
                  <a:schemeClr val="tx1"/>
                </a:solidFill>
                <a:latin typeface="+mn-lt"/>
                <a:ea typeface="+mn-ea"/>
                <a:cs typeface="+mn-cs"/>
              </a:defRPr>
            </a:lvl9pPr>
          </a:lstStyle>
          <a:p>
            <a:pPr lvl="1" defTabSz="914400"/>
            <a:r>
              <a:rPr lang="en-US" kern="0" dirty="0">
                <a:latin typeface="Calibre Semibold" panose="020B0703030202060203" pitchFamily="34" charset="0"/>
              </a:rPr>
              <a:t>Fund Performance as of 03/31/2026. Fund inception: 02/24/2004. The performance quoted herein represents past performance. Past performance does not guarantee future results. The investment return and principal value of an investment will fluctuate so that an investor’s shares, when redeemed, may be worth more or less than their original cost, and current performance may be higher or lower than the performance quoted. All return data assumes reinvestment of all dividend and capital gain distributions, if any. The net asset value of the Fund is based on the total value of the Trust’s portfolio securities and other assets of shares outstanding. The market price is the current price at which the Fund shares can be bought or sold. The Fund is subject to investment risk, including the possible loss of principal. Returns for periods less than one year are not annualized. Performance does not reflect sales charges or fees that may be incurred. If sales charges and fees were reflected performance would be lower.</a:t>
            </a:r>
            <a:endParaRPr lang="en-GB" kern="0" dirty="0">
              <a:latin typeface="Calibre Semibold" panose="020B0703030202060203" pitchFamily="34" charset="0"/>
            </a:endParaRPr>
          </a:p>
        </p:txBody>
      </p:sp>
      <p:graphicFrame>
        <p:nvGraphicFramePr>
          <p:cNvPr id="4" name="Table 3">
            <a:extLst>
              <a:ext uri="{FF2B5EF4-FFF2-40B4-BE49-F238E27FC236}">
                <a16:creationId xmlns:a16="http://schemas.microsoft.com/office/drawing/2014/main" id="{A01B928E-BC78-E8CE-FAD4-6970F3F12C73}"/>
              </a:ext>
            </a:extLst>
          </p:cNvPr>
          <p:cNvGraphicFramePr>
            <a:graphicFrameLocks noGrp="1"/>
          </p:cNvGraphicFramePr>
          <p:nvPr>
            <p:extLst>
              <p:ext uri="{D42A27DB-BD31-4B8C-83A1-F6EECF244321}">
                <p14:modId xmlns:p14="http://schemas.microsoft.com/office/powerpoint/2010/main" val="1841112794"/>
              </p:ext>
            </p:extLst>
          </p:nvPr>
        </p:nvGraphicFramePr>
        <p:xfrm>
          <a:off x="199072" y="6140424"/>
          <a:ext cx="2157984" cy="1986280"/>
        </p:xfrm>
        <a:graphic>
          <a:graphicData uri="http://schemas.openxmlformats.org/drawingml/2006/table">
            <a:tbl>
              <a:tblPr firstRow="1" bandRow="1">
                <a:tableStyleId>{5C22544A-7EE6-4342-B048-85BDC9FD1C3A}</a:tableStyleId>
              </a:tblPr>
              <a:tblGrid>
                <a:gridCol w="719328">
                  <a:extLst>
                    <a:ext uri="{9D8B030D-6E8A-4147-A177-3AD203B41FA5}">
                      <a16:colId xmlns:a16="http://schemas.microsoft.com/office/drawing/2014/main" val="3602742475"/>
                    </a:ext>
                  </a:extLst>
                </a:gridCol>
                <a:gridCol w="719328">
                  <a:extLst>
                    <a:ext uri="{9D8B030D-6E8A-4147-A177-3AD203B41FA5}">
                      <a16:colId xmlns:a16="http://schemas.microsoft.com/office/drawing/2014/main" val="344327046"/>
                    </a:ext>
                  </a:extLst>
                </a:gridCol>
                <a:gridCol w="719328">
                  <a:extLst>
                    <a:ext uri="{9D8B030D-6E8A-4147-A177-3AD203B41FA5}">
                      <a16:colId xmlns:a16="http://schemas.microsoft.com/office/drawing/2014/main" val="2101669500"/>
                    </a:ext>
                  </a:extLst>
                </a:gridCol>
              </a:tblGrid>
              <a:tr h="370840">
                <a:tc gridSpan="3">
                  <a:txBody>
                    <a:bodyPr/>
                    <a:lstStyle/>
                    <a:p>
                      <a:r>
                        <a:rPr lang="en-US" sz="900" b="0" dirty="0">
                          <a:solidFill>
                            <a:schemeClr val="tx1"/>
                          </a:solidFill>
                          <a:latin typeface="Calibre Semibold" panose="020B0703030202060203" pitchFamily="34" charset="0"/>
                        </a:rPr>
                        <a:t>Expense Ratios</a:t>
                      </a:r>
                      <a:endParaRPr lang="en-US" sz="900" b="0" baseline="30000" dirty="0">
                        <a:solidFill>
                          <a:schemeClr val="tx1"/>
                        </a:solidFill>
                        <a:latin typeface="Calibre Semibold" panose="020B0703030202060203" pitchFamily="34" charset="0"/>
                      </a:endParaRPr>
                    </a:p>
                    <a:p>
                      <a:r>
                        <a:rPr lang="en-US" sz="900" b="0" dirty="0">
                          <a:solidFill>
                            <a:schemeClr val="tx1"/>
                          </a:solidFill>
                          <a:latin typeface="+mn-lt"/>
                        </a:rPr>
                        <a:t>Fiscal Year Ended December 31, 2025</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latin typeface="+mn-lt"/>
                      </a:endParaRPr>
                    </a:p>
                  </a:txBody>
                  <a:tcPr>
                    <a:noFill/>
                  </a:tcPr>
                </a:tc>
                <a:tc hMerge="1">
                  <a:txBody>
                    <a:bodyPr/>
                    <a:lstStyle/>
                    <a:p>
                      <a:endParaRPr lang="en-US" dirty="0">
                        <a:solidFill>
                          <a:schemeClr val="tx1"/>
                        </a:solidFill>
                        <a:latin typeface="+mn-lt"/>
                      </a:endParaRPr>
                    </a:p>
                  </a:txBody>
                  <a:tcPr>
                    <a:noFill/>
                  </a:tcPr>
                </a:tc>
                <a:extLst>
                  <a:ext uri="{0D108BD9-81ED-4DB2-BD59-A6C34878D82A}">
                    <a16:rowId xmlns:a16="http://schemas.microsoft.com/office/drawing/2014/main" val="1392287250"/>
                  </a:ext>
                </a:extLst>
              </a:tr>
              <a:tr h="370840">
                <a:tc>
                  <a:txBody>
                    <a:bodyPr/>
                    <a:lstStyle/>
                    <a:p>
                      <a:r>
                        <a:rPr lang="en-US" sz="900" dirty="0">
                          <a:solidFill>
                            <a:schemeClr val="tx1"/>
                          </a:solidFill>
                          <a:latin typeface="Calibre Semibold" panose="020B0703030202060203" pitchFamily="34" charset="0"/>
                        </a:rPr>
                        <a:t>Annual Expenses</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dirty="0">
                          <a:solidFill>
                            <a:schemeClr val="tx1"/>
                          </a:solidFill>
                          <a:latin typeface="Calibre Semibold" panose="020B0703030202060203" pitchFamily="34" charset="0"/>
                        </a:rPr>
                        <a:t>% of </a:t>
                      </a:r>
                    </a:p>
                    <a:p>
                      <a:pPr algn="r"/>
                      <a:r>
                        <a:rPr lang="en-US" sz="900" dirty="0">
                          <a:solidFill>
                            <a:schemeClr val="tx1"/>
                          </a:solidFill>
                          <a:latin typeface="Calibre Semibold" panose="020B0703030202060203" pitchFamily="34" charset="0"/>
                        </a:rPr>
                        <a:t>Net Assets</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dirty="0">
                          <a:solidFill>
                            <a:schemeClr val="tx1"/>
                          </a:solidFill>
                          <a:latin typeface="Calibre Semibold" panose="020B0703030202060203" pitchFamily="34" charset="0"/>
                        </a:rPr>
                        <a:t>% of </a:t>
                      </a:r>
                    </a:p>
                    <a:p>
                      <a:pPr algn="r"/>
                      <a:r>
                        <a:rPr lang="en-US" sz="900" dirty="0">
                          <a:solidFill>
                            <a:schemeClr val="tx1"/>
                          </a:solidFill>
                          <a:latin typeface="Calibre Semibold" panose="020B0703030202060203" pitchFamily="34" charset="0"/>
                        </a:rPr>
                        <a:t>Managed Assets</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52766503"/>
                  </a:ext>
                </a:extLst>
              </a:tr>
              <a:tr h="370840">
                <a:tc>
                  <a:txBody>
                    <a:bodyPr/>
                    <a:lstStyle/>
                    <a:p>
                      <a:r>
                        <a:rPr lang="en-US" sz="900" dirty="0">
                          <a:solidFill>
                            <a:schemeClr val="tx1"/>
                          </a:solidFill>
                          <a:latin typeface="+mn-lt"/>
                        </a:rPr>
                        <a:t>Operating </a:t>
                      </a:r>
                    </a:p>
                    <a:p>
                      <a:r>
                        <a:rPr lang="en-US" sz="900" dirty="0">
                          <a:solidFill>
                            <a:schemeClr val="tx1"/>
                          </a:solidFill>
                          <a:latin typeface="+mn-lt"/>
                        </a:rPr>
                        <a:t>Expenses</a:t>
                      </a:r>
                    </a:p>
                  </a:txBody>
                  <a:tcPr anchor="ctr">
                    <a:lnL w="12700" cmpd="sng">
                      <a:noFill/>
                    </a:lnL>
                    <a:lnR w="12700" cmpd="sng">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dirty="0">
                          <a:solidFill>
                            <a:schemeClr val="tx1"/>
                          </a:solidFill>
                          <a:latin typeface="+mn-lt"/>
                        </a:rPr>
                        <a:t>1.49%</a:t>
                      </a:r>
                    </a:p>
                  </a:txBody>
                  <a:tcPr anchor="ctr">
                    <a:lnL w="12700" cmpd="sng">
                      <a:noFill/>
                    </a:lnL>
                    <a:lnR w="12700" cmpd="sng">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dirty="0">
                          <a:solidFill>
                            <a:schemeClr val="tx1"/>
                          </a:solidFill>
                          <a:latin typeface="+mn-lt"/>
                        </a:rPr>
                        <a:t>1.01%</a:t>
                      </a:r>
                    </a:p>
                  </a:txBody>
                  <a:tcPr anchor="ctr">
                    <a:lnL w="12700" cmpd="sng">
                      <a:noFill/>
                    </a:lnL>
                    <a:lnR w="12700" cmpd="sng">
                      <a:noFill/>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6226617"/>
                  </a:ext>
                </a:extLst>
              </a:tr>
              <a:tr h="370840">
                <a:tc>
                  <a:txBody>
                    <a:bodyPr/>
                    <a:lstStyle/>
                    <a:p>
                      <a:r>
                        <a:rPr lang="en-US" sz="900" dirty="0">
                          <a:solidFill>
                            <a:schemeClr val="tx1"/>
                          </a:solidFill>
                          <a:latin typeface="+mn-lt"/>
                        </a:rPr>
                        <a:t>Interest</a:t>
                      </a:r>
                    </a:p>
                  </a:txBody>
                  <a:tcPr anchor="ctr">
                    <a:lnL w="12700" cmpd="sng">
                      <a:noFill/>
                    </a:lnL>
                    <a:lnR w="12700" cmpd="sng">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dirty="0">
                          <a:solidFill>
                            <a:schemeClr val="tx1"/>
                          </a:solidFill>
                          <a:latin typeface="+mn-lt"/>
                        </a:rPr>
                        <a:t>2.35%</a:t>
                      </a:r>
                    </a:p>
                  </a:txBody>
                  <a:tcPr anchor="ctr">
                    <a:lnL w="12700" cmpd="sng">
                      <a:noFill/>
                    </a:lnL>
                    <a:lnR w="12700" cmpd="sng">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dirty="0">
                          <a:solidFill>
                            <a:schemeClr val="tx1"/>
                          </a:solidFill>
                          <a:latin typeface="+mn-lt"/>
                        </a:rPr>
                        <a:t>1.59%</a:t>
                      </a:r>
                    </a:p>
                  </a:txBody>
                  <a:tcPr anchor="ctr">
                    <a:lnL w="12700" cmpd="sng">
                      <a:noFill/>
                    </a:lnL>
                    <a:lnR w="12700" cmpd="sng">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38592348"/>
                  </a:ext>
                </a:extLst>
              </a:tr>
              <a:tr h="370840">
                <a:tc>
                  <a:txBody>
                    <a:bodyPr/>
                    <a:lstStyle/>
                    <a:p>
                      <a:r>
                        <a:rPr lang="en-US" sz="900" dirty="0">
                          <a:solidFill>
                            <a:schemeClr val="tx1"/>
                          </a:solidFill>
                          <a:latin typeface="Calibre Semibold" panose="020B0703030202060203" pitchFamily="34" charset="0"/>
                        </a:rPr>
                        <a:t>Total Expenses</a:t>
                      </a:r>
                    </a:p>
                  </a:txBody>
                  <a:tcPr anchor="ctr">
                    <a:lnL w="12700" cmpd="sng">
                      <a:noFill/>
                    </a:lnL>
                    <a:lnR w="12700" cmpd="sng">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dirty="0">
                          <a:solidFill>
                            <a:schemeClr val="tx1"/>
                          </a:solidFill>
                          <a:latin typeface="Calibre Semibold" panose="020B0703030202060203" pitchFamily="34" charset="0"/>
                        </a:rPr>
                        <a:t>3.84%</a:t>
                      </a:r>
                    </a:p>
                  </a:txBody>
                  <a:tcPr anchor="ctr">
                    <a:lnL w="12700" cmpd="sng">
                      <a:noFill/>
                    </a:lnL>
                    <a:lnR w="12700" cmpd="sng">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dirty="0">
                          <a:solidFill>
                            <a:schemeClr val="tx1"/>
                          </a:solidFill>
                          <a:latin typeface="Calibre Semibold" panose="020B0703030202060203" pitchFamily="34" charset="0"/>
                        </a:rPr>
                        <a:t>2.60%</a:t>
                      </a:r>
                    </a:p>
                  </a:txBody>
                  <a:tcPr anchor="ctr">
                    <a:lnL w="12700" cmpd="sng">
                      <a:noFill/>
                    </a:lnL>
                    <a:lnR w="12700" cmpd="sng">
                      <a:noFill/>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3862203"/>
                  </a:ext>
                </a:extLst>
              </a:tr>
            </a:tbl>
          </a:graphicData>
        </a:graphic>
      </p:graphicFrame>
      <p:graphicFrame>
        <p:nvGraphicFramePr>
          <p:cNvPr id="8" name="Table 7">
            <a:extLst>
              <a:ext uri="{FF2B5EF4-FFF2-40B4-BE49-F238E27FC236}">
                <a16:creationId xmlns:a16="http://schemas.microsoft.com/office/drawing/2014/main" id="{4D0172BD-D5A9-B6C0-21E1-66C254D3B6FA}"/>
              </a:ext>
            </a:extLst>
          </p:cNvPr>
          <p:cNvGraphicFramePr>
            <a:graphicFrameLocks noGrp="1"/>
          </p:cNvGraphicFramePr>
          <p:nvPr>
            <p:extLst>
              <p:ext uri="{D42A27DB-BD31-4B8C-83A1-F6EECF244321}">
                <p14:modId xmlns:p14="http://schemas.microsoft.com/office/powerpoint/2010/main" val="3120992457"/>
              </p:ext>
            </p:extLst>
          </p:nvPr>
        </p:nvGraphicFramePr>
        <p:xfrm>
          <a:off x="200299" y="1332020"/>
          <a:ext cx="2157984" cy="4526280"/>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3669449492"/>
                    </a:ext>
                  </a:extLst>
                </a:gridCol>
                <a:gridCol w="877824">
                  <a:extLst>
                    <a:ext uri="{9D8B030D-6E8A-4147-A177-3AD203B41FA5}">
                      <a16:colId xmlns:a16="http://schemas.microsoft.com/office/drawing/2014/main" val="3023757317"/>
                    </a:ext>
                  </a:extLst>
                </a:gridCol>
              </a:tblGrid>
              <a:tr h="411480">
                <a:tc>
                  <a:txBody>
                    <a:bodyPr/>
                    <a:lstStyle/>
                    <a:p>
                      <a:r>
                        <a:rPr lang="en-US" sz="1000" b="0" dirty="0">
                          <a:solidFill>
                            <a:schemeClr val="tx1"/>
                          </a:solidFill>
                        </a:rPr>
                        <a:t>NYSE Symbol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IGR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7740890"/>
                  </a:ext>
                </a:extLst>
              </a:tr>
              <a:tr h="411480">
                <a:tc>
                  <a:txBody>
                    <a:bodyPr/>
                    <a:lstStyle/>
                    <a:p>
                      <a:r>
                        <a:rPr lang="en-US" sz="1000" b="0" dirty="0">
                          <a:solidFill>
                            <a:schemeClr val="tx1"/>
                          </a:solidFill>
                        </a:rPr>
                        <a:t>Monthly Distribution Amount Per Share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$0.06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365459"/>
                  </a:ext>
                </a:extLst>
              </a:tr>
              <a:tr h="411480">
                <a:tc>
                  <a:txBody>
                    <a:bodyPr/>
                    <a:lstStyle/>
                    <a:p>
                      <a:r>
                        <a:rPr lang="en-US" sz="1000" b="0" dirty="0">
                          <a:solidFill>
                            <a:schemeClr val="tx1"/>
                          </a:solidFill>
                        </a:rPr>
                        <a:t>Distribution Rate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16.40%</a:t>
                      </a:r>
                      <a:r>
                        <a:rPr lang="en-US" sz="1000" baseline="30000" dirty="0">
                          <a:solidFill>
                            <a:schemeClr val="tx1"/>
                          </a:solidFill>
                          <a:latin typeface="Calibre Semibold" panose="020B0703030202060203" pitchFamily="34" charset="0"/>
                        </a:rPr>
                        <a:t>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92522076"/>
                  </a:ext>
                </a:extLst>
              </a:tr>
              <a:tr h="411480">
                <a:tc>
                  <a:txBody>
                    <a:bodyPr/>
                    <a:lstStyle/>
                    <a:p>
                      <a:r>
                        <a:rPr lang="en-US" sz="1000" b="0" dirty="0">
                          <a:solidFill>
                            <a:schemeClr val="tx1"/>
                          </a:solidFill>
                        </a:rPr>
                        <a:t>Market Price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$4.39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32125261"/>
                  </a:ext>
                </a:extLst>
              </a:tr>
              <a:tr h="411480">
                <a:tc>
                  <a:txBody>
                    <a:bodyPr/>
                    <a:lstStyle/>
                    <a:p>
                      <a:r>
                        <a:rPr lang="en-US" sz="1000" b="0" dirty="0">
                          <a:solidFill>
                            <a:schemeClr val="tx1"/>
                          </a:solidFill>
                        </a:rPr>
                        <a:t>Net Asset Value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$4.24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4668760"/>
                  </a:ext>
                </a:extLst>
              </a:tr>
              <a:tr h="411480">
                <a:tc>
                  <a:txBody>
                    <a:bodyPr/>
                    <a:lstStyle/>
                    <a:p>
                      <a:r>
                        <a:rPr lang="en-US" sz="1000" b="0" dirty="0">
                          <a:solidFill>
                            <a:schemeClr val="tx1"/>
                          </a:solidFill>
                        </a:rPr>
                        <a:t>Premium/Discount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3.54%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2630331"/>
                  </a:ext>
                </a:extLst>
              </a:tr>
              <a:tr h="411480">
                <a:tc>
                  <a:txBody>
                    <a:bodyPr/>
                    <a:lstStyle/>
                    <a:p>
                      <a:r>
                        <a:rPr lang="en-US" sz="1000" b="0" dirty="0">
                          <a:solidFill>
                            <a:schemeClr val="tx1"/>
                          </a:solidFill>
                        </a:rPr>
                        <a:t>Total Holdings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81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3469791"/>
                  </a:ext>
                </a:extLst>
              </a:tr>
              <a:tr h="411480">
                <a:tc>
                  <a:txBody>
                    <a:bodyPr/>
                    <a:lstStyle/>
                    <a:p>
                      <a:r>
                        <a:rPr lang="en-US" sz="1000" b="0" dirty="0">
                          <a:solidFill>
                            <a:schemeClr val="tx1"/>
                          </a:solidFill>
                        </a:rPr>
                        <a:t>Shares Outstanding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151,453,371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4412294"/>
                  </a:ext>
                </a:extLst>
              </a:tr>
              <a:tr h="411480">
                <a:tc>
                  <a:txBody>
                    <a:bodyPr/>
                    <a:lstStyle/>
                    <a:p>
                      <a:r>
                        <a:rPr lang="en-US" sz="1000" b="0" dirty="0">
                          <a:solidFill>
                            <a:schemeClr val="tx1"/>
                          </a:solidFill>
                        </a:rPr>
                        <a:t>Total Managed Assets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$954,077,695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6748959"/>
                  </a:ext>
                </a:extLst>
              </a:tr>
              <a:tr h="411480">
                <a:tc>
                  <a:txBody>
                    <a:bodyPr/>
                    <a:lstStyle/>
                    <a:p>
                      <a:r>
                        <a:rPr lang="en-US" sz="1000" b="0" dirty="0">
                          <a:solidFill>
                            <a:schemeClr val="tx1"/>
                          </a:solidFill>
                        </a:rPr>
                        <a:t>Leverage (% of Total Managed Assets)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32.63%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28830541"/>
                  </a:ext>
                </a:extLst>
              </a:tr>
              <a:tr h="411480">
                <a:tc>
                  <a:txBody>
                    <a:bodyPr/>
                    <a:lstStyle/>
                    <a:p>
                      <a:r>
                        <a:rPr lang="en-US" sz="1000" b="0" dirty="0">
                          <a:solidFill>
                            <a:schemeClr val="tx1"/>
                          </a:solidFill>
                        </a:rPr>
                        <a:t>Inception Date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dirty="0">
                          <a:solidFill>
                            <a:schemeClr val="tx1"/>
                          </a:solidFill>
                          <a:latin typeface="Calibre Semibold" panose="020B0703030202060203" pitchFamily="34" charset="0"/>
                        </a:rPr>
                        <a:t>02/24/2004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8595442"/>
                  </a:ext>
                </a:extLst>
              </a:tr>
            </a:tbl>
          </a:graphicData>
        </a:graphic>
      </p:graphicFrame>
      <p:sp>
        <p:nvSpPr>
          <p:cNvPr id="9" name="Text Placeholder 7">
            <a:extLst>
              <a:ext uri="{FF2B5EF4-FFF2-40B4-BE49-F238E27FC236}">
                <a16:creationId xmlns:a16="http://schemas.microsoft.com/office/drawing/2014/main" id="{3F301FD4-50F4-7C68-5F90-881BFBDEC993}"/>
              </a:ext>
            </a:extLst>
          </p:cNvPr>
          <p:cNvSpPr txBox="1">
            <a:spLocks/>
          </p:cNvSpPr>
          <p:nvPr/>
        </p:nvSpPr>
        <p:spPr>
          <a:xfrm>
            <a:off x="124032" y="927236"/>
            <a:ext cx="2310518" cy="263170"/>
          </a:xfrm>
          <a:prstGeom prst="rect">
            <a:avLst/>
          </a:prstGeom>
        </p:spPr>
        <p:txBody>
          <a:bodyPr/>
          <a:lstStyle>
            <a:lvl1pPr marL="0" eaLnBrk="1" hangingPunct="1">
              <a:spcBef>
                <a:spcPts val="1129"/>
              </a:spcBef>
              <a:spcAft>
                <a:spcPts val="200"/>
              </a:spcAft>
              <a:defRPr sz="1400">
                <a:solidFill>
                  <a:schemeClr val="tx1"/>
                </a:solidFill>
                <a:latin typeface="Calibre Light" panose="020B0303030202060203" pitchFamily="34" charset="0"/>
                <a:ea typeface="+mn-ea"/>
                <a:cs typeface="+mn-cs"/>
              </a:defRPr>
            </a:lvl1pPr>
            <a:lvl2pPr marL="0" indent="0" eaLnBrk="1" hangingPunct="1">
              <a:spcBef>
                <a:spcPts val="847"/>
              </a:spcBef>
              <a:spcAft>
                <a:spcPts val="100"/>
              </a:spcAft>
              <a:defRPr sz="1200" b="0">
                <a:solidFill>
                  <a:schemeClr val="tx1"/>
                </a:solidFill>
                <a:latin typeface="Calibre Semibold" panose="020B0703030202060203" pitchFamily="34" charset="0"/>
                <a:ea typeface="+mn-ea"/>
                <a:cs typeface="+mn-cs"/>
              </a:defRPr>
            </a:lvl2pPr>
            <a:lvl3pPr marL="0" indent="0" eaLnBrk="1" hangingPunct="1">
              <a:spcBef>
                <a:spcPts val="600"/>
              </a:spcBef>
              <a:spcAft>
                <a:spcPts val="300"/>
              </a:spcAft>
              <a:defRPr sz="900">
                <a:solidFill>
                  <a:schemeClr val="tx1"/>
                </a:solidFill>
                <a:latin typeface="+mn-lt"/>
                <a:ea typeface="+mn-ea"/>
                <a:cs typeface="+mn-cs"/>
              </a:defRPr>
            </a:lvl3pPr>
            <a:lvl4pPr marL="167274" indent="-167274" eaLnBrk="1" hangingPunct="1">
              <a:spcBef>
                <a:spcPts val="200"/>
              </a:spcBef>
              <a:spcAft>
                <a:spcPts val="200"/>
              </a:spcAft>
              <a:buClr>
                <a:schemeClr val="tx1"/>
              </a:buClr>
              <a:buFont typeface="SwissReSansOTLight" panose="04000400000000000000" pitchFamily="82" charset="0"/>
              <a:buChar char="–"/>
              <a:defRPr sz="900">
                <a:solidFill>
                  <a:schemeClr val="tx1"/>
                </a:solidFill>
                <a:latin typeface="+mn-lt"/>
                <a:ea typeface="+mn-ea"/>
                <a:cs typeface="+mn-cs"/>
              </a:defRPr>
            </a:lvl4pPr>
            <a:lvl5pPr marL="0" indent="0" eaLnBrk="1" hangingPunct="1">
              <a:spcBef>
                <a:spcPts val="900"/>
              </a:spcBef>
              <a:defRPr sz="1050" b="1" cap="all" baseline="0">
                <a:solidFill>
                  <a:schemeClr val="tx1"/>
                </a:solidFill>
                <a:latin typeface="Calibre Semibold" panose="020B0703030202060203" pitchFamily="34" charset="0"/>
                <a:ea typeface="+mn-ea"/>
                <a:cs typeface="+mn-cs"/>
              </a:defRPr>
            </a:lvl5pPr>
            <a:lvl6pPr marL="337536" indent="-170261" eaLnBrk="1" hangingPunct="1">
              <a:spcBef>
                <a:spcPts val="200"/>
              </a:spcBef>
              <a:spcAft>
                <a:spcPts val="200"/>
              </a:spcAft>
              <a:buFont typeface="SwissReSansOTLight" panose="04000400000000000000" pitchFamily="82" charset="0"/>
              <a:buChar char="–"/>
              <a:defRPr sz="900">
                <a:solidFill>
                  <a:schemeClr val="tx1"/>
                </a:solidFill>
                <a:latin typeface="+mn-lt"/>
                <a:ea typeface="+mn-ea"/>
                <a:cs typeface="+mn-cs"/>
              </a:defRPr>
            </a:lvl6pPr>
            <a:lvl7pPr marL="0" indent="0" eaLnBrk="1" hangingPunct="1">
              <a:spcBef>
                <a:spcPts val="900"/>
              </a:spcBef>
              <a:defRPr sz="800">
                <a:solidFill>
                  <a:schemeClr val="tx1"/>
                </a:solidFill>
                <a:latin typeface="Calibre Semibold" panose="020B0703030202060203" pitchFamily="34" charset="0"/>
                <a:ea typeface="+mn-ea"/>
                <a:cs typeface="+mn-cs"/>
              </a:defRPr>
            </a:lvl7pPr>
            <a:lvl8pPr marL="0" indent="0" eaLnBrk="1" hangingPunct="1">
              <a:spcBef>
                <a:spcPts val="200"/>
              </a:spcBef>
              <a:spcAft>
                <a:spcPts val="200"/>
              </a:spcAft>
              <a:defRPr sz="700">
                <a:solidFill>
                  <a:schemeClr val="tx1"/>
                </a:solidFill>
                <a:latin typeface="+mn-lt"/>
                <a:ea typeface="+mn-ea"/>
                <a:cs typeface="+mn-cs"/>
              </a:defRPr>
            </a:lvl8pPr>
            <a:lvl9pPr marL="180975" indent="-180975" eaLnBrk="1" hangingPunct="1">
              <a:spcBef>
                <a:spcPts val="200"/>
              </a:spcBef>
              <a:spcAft>
                <a:spcPts val="200"/>
              </a:spcAft>
              <a:buFont typeface="SwissReSansOTLight" panose="04000400000000000000" pitchFamily="82" charset="0"/>
              <a:buChar char="–"/>
              <a:defRPr sz="700">
                <a:solidFill>
                  <a:schemeClr val="tx1"/>
                </a:solidFill>
                <a:latin typeface="+mn-lt"/>
                <a:ea typeface="+mn-ea"/>
                <a:cs typeface="+mn-cs"/>
              </a:defRPr>
            </a:lvl9pPr>
          </a:lstStyle>
          <a:p>
            <a:pPr lvl="4" defTabSz="914400"/>
            <a:r>
              <a:rPr lang="en-GB" kern="0" dirty="0"/>
              <a:t>FUND FACTS:</a:t>
            </a:r>
          </a:p>
        </p:txBody>
      </p:sp>
    </p:spTree>
    <p:extLst>
      <p:ext uri="{BB962C8B-B14F-4D97-AF65-F5344CB8AC3E}">
        <p14:creationId xmlns:p14="http://schemas.microsoft.com/office/powerpoint/2010/main" val="2368411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47C0B69E-AAA7-4063-B50B-0BA1D1FCD60A}"/>
              </a:ext>
            </a:extLst>
          </p:cNvPr>
          <p:cNvSpPr>
            <a:spLocks noGrp="1"/>
          </p:cNvSpPr>
          <p:nvPr>
            <p:ph type="body" idx="10"/>
          </p:nvPr>
        </p:nvSpPr>
        <p:spPr/>
        <p:txBody>
          <a:bodyPr/>
          <a:lstStyle/>
          <a:p>
            <a:r>
              <a:rPr lang="en-US" dirty="0"/>
              <a:t>Q1 2026</a:t>
            </a:r>
            <a:endParaRPr lang="en-GB" baseline="30000" dirty="0"/>
          </a:p>
        </p:txBody>
      </p:sp>
      <p:graphicFrame>
        <p:nvGraphicFramePr>
          <p:cNvPr id="2" name="Table 11">
            <a:extLst>
              <a:ext uri="{FF2B5EF4-FFF2-40B4-BE49-F238E27FC236}">
                <a16:creationId xmlns:a16="http://schemas.microsoft.com/office/drawing/2014/main" id="{92AD9A11-7B8B-4A26-1163-556C869E9C4E}"/>
              </a:ext>
            </a:extLst>
          </p:cNvPr>
          <p:cNvGraphicFramePr>
            <a:graphicFrameLocks/>
          </p:cNvGraphicFramePr>
          <p:nvPr>
            <p:extLst>
              <p:ext uri="{D42A27DB-BD31-4B8C-83A1-F6EECF244321}">
                <p14:modId xmlns:p14="http://schemas.microsoft.com/office/powerpoint/2010/main" val="3581367780"/>
              </p:ext>
            </p:extLst>
          </p:nvPr>
        </p:nvGraphicFramePr>
        <p:xfrm>
          <a:off x="3108244" y="3070962"/>
          <a:ext cx="1471128" cy="1167486"/>
        </p:xfrm>
        <a:graphic>
          <a:graphicData uri="http://schemas.openxmlformats.org/drawingml/2006/table">
            <a:tbl>
              <a:tblPr firstRow="1" bandRow="1">
                <a:tableStyleId>{5C22544A-7EE6-4342-B048-85BDC9FD1C3A}</a:tableStyleId>
              </a:tblPr>
              <a:tblGrid>
                <a:gridCol w="198540">
                  <a:extLst>
                    <a:ext uri="{9D8B030D-6E8A-4147-A177-3AD203B41FA5}">
                      <a16:colId xmlns:a16="http://schemas.microsoft.com/office/drawing/2014/main" val="3044916829"/>
                    </a:ext>
                  </a:extLst>
                </a:gridCol>
                <a:gridCol w="740664">
                  <a:extLst>
                    <a:ext uri="{9D8B030D-6E8A-4147-A177-3AD203B41FA5}">
                      <a16:colId xmlns:a16="http://schemas.microsoft.com/office/drawing/2014/main" val="3398684160"/>
                    </a:ext>
                  </a:extLst>
                </a:gridCol>
                <a:gridCol w="531924">
                  <a:extLst>
                    <a:ext uri="{9D8B030D-6E8A-4147-A177-3AD203B41FA5}">
                      <a16:colId xmlns:a16="http://schemas.microsoft.com/office/drawing/2014/main" val="410146271"/>
                    </a:ext>
                  </a:extLst>
                </a:gridCol>
              </a:tblGrid>
              <a:tr h="186798">
                <a:tc>
                  <a:txBody>
                    <a:bodyPr/>
                    <a:lstStyle/>
                    <a:p>
                      <a:endParaRPr lang="en-GB" sz="1200" b="0" dirty="0">
                        <a:solidFill>
                          <a:schemeClr val="tx1"/>
                        </a:solidFill>
                        <a:latin typeface="+mn-lt"/>
                      </a:endParaRPr>
                    </a:p>
                  </a:txBody>
                  <a:tcPr marL="0" marR="0" marT="0" marB="0" anchor="ctr">
                    <a:lnL w="12700" cmpd="sng">
                      <a:noFill/>
                    </a:lnL>
                    <a:lnR w="12700" cmpd="sng">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25254"/>
                          </a:solidFill>
                          <a:effectLst/>
                          <a:uLnTx/>
                          <a:uFillTx/>
                          <a:latin typeface="+mn-lt"/>
                          <a:ea typeface="+mn-ea"/>
                          <a:cs typeface="+mn-cs"/>
                        </a:rPr>
                        <a:t>%</a:t>
                      </a:r>
                    </a:p>
                  </a:txBody>
                  <a:tcPr marL="0" marR="0" marT="0" marB="0" anchor="ctr">
                    <a:lnL w="12700" cmpd="sng">
                      <a:noFill/>
                    </a:lnL>
                    <a:lnR w="12700" cmpd="sng">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25254"/>
                          </a:solidFill>
                          <a:effectLst/>
                          <a:uLnTx/>
                          <a:uFillTx/>
                          <a:latin typeface="Calibre Semibold" panose="020B0703030202060203" pitchFamily="34" charset="0"/>
                          <a:ea typeface="+mn-ea"/>
                          <a:cs typeface="+mn-cs"/>
                        </a:rPr>
                        <a:t>UKPP %</a:t>
                      </a:r>
                      <a:endParaRPr kumimoji="0" lang="en-GB" sz="900" b="0" i="0" u="none" strike="noStrike" kern="1200" cap="none" spc="0" normalizeH="0" baseline="0" noProof="0" dirty="0">
                        <a:ln>
                          <a:noFill/>
                        </a:ln>
                        <a:solidFill>
                          <a:srgbClr val="425254"/>
                        </a:solidFill>
                        <a:effectLst/>
                        <a:uLnTx/>
                        <a:uFillTx/>
                        <a:latin typeface="+mn-lt"/>
                        <a:ea typeface="+mn-ea"/>
                        <a:cs typeface="+mn-cs"/>
                      </a:endParaRPr>
                    </a:p>
                  </a:txBody>
                  <a:tcPr marL="36000" marR="0" marT="0" marB="0" anchor="ctr">
                    <a:lnL w="12700" cmpd="sng">
                      <a:noFill/>
                    </a:lnL>
                    <a:lnR w="12700" cmpd="sng">
                      <a:noFill/>
                    </a:lnR>
                    <a:lnT w="1905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8988447"/>
                  </a:ext>
                </a:extLst>
              </a:tr>
              <a:tr h="163448">
                <a:tc>
                  <a:txBody>
                    <a:bodyPr/>
                    <a:lstStyle/>
                    <a:p>
                      <a:pPr algn="l"/>
                      <a:r>
                        <a:rPr kumimoji="0" lang="en-GB" sz="1050" b="0" i="0" u="none" strike="noStrike" kern="0" cap="none" spc="0" normalizeH="0" baseline="0" noProof="0" dirty="0">
                          <a:ln w="22225">
                            <a:solidFill>
                              <a:srgbClr val="A388BF"/>
                            </a:solidFill>
                          </a:ln>
                          <a:solidFill>
                            <a:srgbClr val="A388BF"/>
                          </a:solidFill>
                          <a:effectLst/>
                          <a:uLnTx/>
                          <a:uFillTx/>
                          <a:latin typeface="+mn-lt"/>
                          <a:ea typeface="+mn-ea"/>
                          <a:cs typeface="+mn-cs"/>
                          <a:sym typeface="Wingdings" panose="05000000000000000000" pitchFamily="2" charset="2"/>
                        </a:rPr>
                        <a:t></a:t>
                      </a:r>
                      <a:endParaRPr lang="en-GB" sz="1200" b="0" dirty="0">
                        <a:ln>
                          <a:solidFill>
                            <a:schemeClr val="accent2"/>
                          </a:solidFill>
                        </a:ln>
                        <a:solidFill>
                          <a:schemeClr val="accent2"/>
                        </a:solidFill>
                        <a:latin typeface="+mn-lt"/>
                      </a:endParaRPr>
                    </a:p>
                  </a:txBody>
                  <a:tcPr marL="0"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Net Lease</a:t>
                      </a:r>
                    </a:p>
                  </a:txBody>
                  <a:tcPr marL="0" marR="86023"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7</a:t>
                      </a:r>
                    </a:p>
                  </a:txBody>
                  <a:tcPr marL="33867"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7033229"/>
                  </a:ext>
                </a:extLst>
              </a:tr>
              <a:tr h="163448">
                <a:tc>
                  <a:txBody>
                    <a:bodyPr/>
                    <a:lstStyle/>
                    <a:p>
                      <a:pPr algn="l"/>
                      <a:r>
                        <a:rPr kumimoji="0" lang="en-GB" sz="1050" b="0" i="0" u="none" strike="noStrike" kern="0" cap="none" spc="0" normalizeH="0" baseline="0" noProof="0" dirty="0">
                          <a:ln w="22225">
                            <a:solidFill>
                              <a:schemeClr val="accent1"/>
                            </a:solidFill>
                          </a:ln>
                          <a:solidFill>
                            <a:schemeClr val="accent1"/>
                          </a:solidFill>
                          <a:effectLst/>
                          <a:uLnTx/>
                          <a:uFillTx/>
                          <a:latin typeface="+mn-lt"/>
                          <a:ea typeface="+mn-ea"/>
                          <a:cs typeface="+mn-cs"/>
                          <a:sym typeface="Wingdings" panose="05000000000000000000" pitchFamily="2" charset="2"/>
                        </a:rPr>
                        <a:t></a:t>
                      </a:r>
                      <a:endParaRPr lang="en-GB" sz="1200" b="0" dirty="0">
                        <a:ln w="22225">
                          <a:solidFill>
                            <a:srgbClr val="885073"/>
                          </a:solidFill>
                        </a:ln>
                        <a:solidFill>
                          <a:srgbClr val="885073"/>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900" dirty="0">
                          <a:solidFill>
                            <a:schemeClr val="tx1"/>
                          </a:solidFill>
                        </a:rPr>
                        <a:t>Self Storage</a:t>
                      </a:r>
                      <a:endParaRPr lang="en-GB" sz="900" b="0" dirty="0">
                        <a:solidFill>
                          <a:schemeClr val="tx1"/>
                        </a:solidFill>
                        <a:latin typeface="+mn-lt"/>
                      </a:endParaRP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0" dirty="0">
                          <a:solidFill>
                            <a:schemeClr val="tx1"/>
                          </a:solidFill>
                          <a:latin typeface="+mn-lt"/>
                        </a:rPr>
                        <a:t>6</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2069560"/>
                  </a:ext>
                </a:extLst>
              </a:tr>
              <a:tr h="163448">
                <a:tc>
                  <a:txBody>
                    <a:bodyPr/>
                    <a:lstStyle/>
                    <a:p>
                      <a:pPr algn="l"/>
                      <a:r>
                        <a:rPr kumimoji="0" lang="en-GB" sz="1050" b="0" i="0" u="none" strike="noStrike" kern="0" cap="none" spc="0" normalizeH="0" baseline="0" noProof="0" dirty="0">
                          <a:ln w="22225">
                            <a:solidFill>
                              <a:schemeClr val="accent2"/>
                            </a:solidFill>
                          </a:ln>
                          <a:solidFill>
                            <a:schemeClr val="accent2"/>
                          </a:solidFill>
                          <a:effectLst/>
                          <a:uLnTx/>
                          <a:uFillTx/>
                          <a:latin typeface="+mn-lt"/>
                          <a:ea typeface="+mn-ea"/>
                          <a:cs typeface="+mn-cs"/>
                          <a:sym typeface="Wingdings" panose="05000000000000000000" pitchFamily="2" charset="2"/>
                        </a:rPr>
                        <a:t></a:t>
                      </a:r>
                      <a:endParaRPr lang="en-GB" sz="1200" b="0" dirty="0">
                        <a:ln>
                          <a:solidFill>
                            <a:schemeClr val="accent4"/>
                          </a:solidFill>
                        </a:ln>
                        <a:solidFill>
                          <a:schemeClr val="accent4"/>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Towers</a:t>
                      </a: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5</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0852607"/>
                  </a:ext>
                </a:extLst>
              </a:tr>
              <a:tr h="163448">
                <a:tc>
                  <a:txBody>
                    <a:bodyPr/>
                    <a:lstStyle/>
                    <a:p>
                      <a:pPr marL="0" indent="0" algn="l"/>
                      <a:r>
                        <a:rPr kumimoji="0" lang="en-GB" sz="1050" b="0" i="0" u="none" strike="noStrike" kern="0" cap="none" spc="0" normalizeH="0" baseline="0" noProof="0" dirty="0">
                          <a:ln w="22225">
                            <a:solidFill>
                              <a:schemeClr val="accent3"/>
                            </a:solidFill>
                          </a:ln>
                          <a:solidFill>
                            <a:schemeClr val="accent3"/>
                          </a:solidFill>
                          <a:effectLst/>
                          <a:uLnTx/>
                          <a:uFillTx/>
                          <a:latin typeface="+mn-lt"/>
                          <a:ea typeface="+mn-ea"/>
                          <a:cs typeface="+mn-cs"/>
                          <a:sym typeface="Wingdings" panose="05000000000000000000" pitchFamily="2" charset="2"/>
                        </a:rPr>
                        <a:t></a:t>
                      </a:r>
                      <a:endParaRPr lang="en-GB" sz="1200" b="0" dirty="0">
                        <a:ln w="22225">
                          <a:solidFill>
                            <a:srgbClr val="17E88F"/>
                          </a:solidFill>
                        </a:ln>
                        <a:solidFill>
                          <a:srgbClr val="17E88F"/>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900" b="0" dirty="0">
                          <a:solidFill>
                            <a:schemeClr val="tx1"/>
                          </a:solidFill>
                          <a:latin typeface="+mn-lt"/>
                        </a:rPr>
                        <a:t>Hotels</a:t>
                      </a: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0" dirty="0">
                          <a:solidFill>
                            <a:schemeClr val="tx1"/>
                          </a:solidFill>
                          <a:latin typeface="+mn-lt"/>
                        </a:rPr>
                        <a:t>5</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0469015"/>
                  </a:ext>
                </a:extLst>
              </a:tr>
              <a:tr h="163448">
                <a:tc>
                  <a:txBody>
                    <a:bodyPr/>
                    <a:lstStyle/>
                    <a:p>
                      <a:pPr algn="l"/>
                      <a:r>
                        <a:rPr kumimoji="0" lang="en-GB" sz="1050" b="0" i="0" u="none" strike="noStrike" kern="0" cap="none" spc="0" normalizeH="0" baseline="0" noProof="0" dirty="0">
                          <a:ln w="22225">
                            <a:solidFill>
                              <a:srgbClr val="C00000"/>
                            </a:solidFill>
                          </a:ln>
                          <a:solidFill>
                            <a:srgbClr val="AD2A2A"/>
                          </a:solidFill>
                          <a:effectLst/>
                          <a:uLnTx/>
                          <a:uFillTx/>
                          <a:latin typeface="+mn-lt"/>
                          <a:ea typeface="+mn-ea"/>
                          <a:cs typeface="+mn-cs"/>
                          <a:sym typeface="Wingdings" panose="05000000000000000000" pitchFamily="2" charset="2"/>
                        </a:rPr>
                        <a:t></a:t>
                      </a:r>
                      <a:endParaRPr lang="en-GB" sz="1200" b="0" dirty="0">
                        <a:ln w="22225">
                          <a:solidFill>
                            <a:srgbClr val="C00000"/>
                          </a:solidFill>
                        </a:ln>
                        <a:solidFill>
                          <a:srgbClr val="AD2A2A"/>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Office</a:t>
                      </a: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4</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5867353"/>
                  </a:ext>
                </a:extLst>
              </a:tr>
              <a:tr h="163448">
                <a:tc>
                  <a:txBody>
                    <a:bodyPr/>
                    <a:lstStyle/>
                    <a:p>
                      <a:pPr algn="l"/>
                      <a:endParaRPr lang="en-GB" sz="1050" b="0" dirty="0">
                        <a:ln w="22225">
                          <a:solidFill>
                            <a:srgbClr val="3E7DA6"/>
                          </a:solidFill>
                        </a:ln>
                        <a:solidFill>
                          <a:srgbClr val="3E7DA6"/>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900" b="0" dirty="0">
                        <a:solidFill>
                          <a:schemeClr val="tx1"/>
                        </a:solidFill>
                        <a:latin typeface="+mn-lt"/>
                      </a:endParaRP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900" b="0" dirty="0">
                        <a:solidFill>
                          <a:schemeClr val="tx1"/>
                        </a:solidFill>
                        <a:latin typeface="+mn-lt"/>
                      </a:endParaRP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6238203"/>
                  </a:ext>
                </a:extLst>
              </a:tr>
            </a:tbl>
          </a:graphicData>
        </a:graphic>
      </p:graphicFrame>
      <p:graphicFrame>
        <p:nvGraphicFramePr>
          <p:cNvPr id="3" name="Table 11">
            <a:extLst>
              <a:ext uri="{FF2B5EF4-FFF2-40B4-BE49-F238E27FC236}">
                <a16:creationId xmlns:a16="http://schemas.microsoft.com/office/drawing/2014/main" id="{E1D573CD-DF48-E097-D0A6-E175D5F6D7A3}"/>
              </a:ext>
            </a:extLst>
          </p:cNvPr>
          <p:cNvGraphicFramePr>
            <a:graphicFrameLocks/>
          </p:cNvGraphicFramePr>
          <p:nvPr>
            <p:extLst>
              <p:ext uri="{D42A27DB-BD31-4B8C-83A1-F6EECF244321}">
                <p14:modId xmlns:p14="http://schemas.microsoft.com/office/powerpoint/2010/main" val="2374450876"/>
              </p:ext>
            </p:extLst>
          </p:nvPr>
        </p:nvGraphicFramePr>
        <p:xfrm>
          <a:off x="1230353" y="1271524"/>
          <a:ext cx="1430780" cy="977640"/>
        </p:xfrm>
        <a:graphic>
          <a:graphicData uri="http://schemas.openxmlformats.org/drawingml/2006/table">
            <a:tbl>
              <a:tblPr firstRow="1" bandRow="1">
                <a:tableStyleId>{5C22544A-7EE6-4342-B048-85BDC9FD1C3A}</a:tableStyleId>
              </a:tblPr>
              <a:tblGrid>
                <a:gridCol w="254469">
                  <a:extLst>
                    <a:ext uri="{9D8B030D-6E8A-4147-A177-3AD203B41FA5}">
                      <a16:colId xmlns:a16="http://schemas.microsoft.com/office/drawing/2014/main" val="3044916829"/>
                    </a:ext>
                  </a:extLst>
                </a:gridCol>
                <a:gridCol w="741363">
                  <a:extLst>
                    <a:ext uri="{9D8B030D-6E8A-4147-A177-3AD203B41FA5}">
                      <a16:colId xmlns:a16="http://schemas.microsoft.com/office/drawing/2014/main" val="3398684160"/>
                    </a:ext>
                  </a:extLst>
                </a:gridCol>
                <a:gridCol w="434948">
                  <a:extLst>
                    <a:ext uri="{9D8B030D-6E8A-4147-A177-3AD203B41FA5}">
                      <a16:colId xmlns:a16="http://schemas.microsoft.com/office/drawing/2014/main" val="410146271"/>
                    </a:ext>
                  </a:extLst>
                </a:gridCol>
              </a:tblGrid>
              <a:tr h="162000">
                <a:tc>
                  <a:txBody>
                    <a:bodyPr/>
                    <a:lstStyle/>
                    <a:p>
                      <a:endParaRPr lang="en-GB" sz="1100" b="0" dirty="0">
                        <a:solidFill>
                          <a:schemeClr val="tx1"/>
                        </a:solidFill>
                        <a:latin typeface="+mn-lt"/>
                      </a:endParaRPr>
                    </a:p>
                  </a:txBody>
                  <a:tcPr marL="0" marR="0" marT="0" marB="0" anchor="ctr">
                    <a:lnL w="12700" cmpd="sng">
                      <a:noFill/>
                    </a:lnL>
                    <a:lnR w="12700" cmpd="sng">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25254"/>
                          </a:solidFill>
                          <a:effectLst/>
                          <a:uLnTx/>
                          <a:uFillTx/>
                          <a:latin typeface="+mn-lt"/>
                          <a:ea typeface="+mn-ea"/>
                          <a:cs typeface="+mn-cs"/>
                        </a:rPr>
                        <a:t>%</a:t>
                      </a:r>
                    </a:p>
                  </a:txBody>
                  <a:tcPr marL="0" marR="0" marT="0" marB="0" anchor="ctr">
                    <a:lnL w="12700" cmpd="sng">
                      <a:noFill/>
                    </a:lnL>
                    <a:lnR w="12700" cmpd="sng">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25254"/>
                          </a:solidFill>
                          <a:effectLst/>
                          <a:uLnTx/>
                          <a:uFillTx/>
                          <a:latin typeface="Calibre Semibold" panose="020B0703030202060203" pitchFamily="34" charset="0"/>
                          <a:ea typeface="+mn-ea"/>
                          <a:cs typeface="+mn-cs"/>
                        </a:rPr>
                        <a:t>UKPP %</a:t>
                      </a:r>
                      <a:endParaRPr kumimoji="0" lang="en-GB" sz="900" b="0" i="0" u="none" strike="noStrike" kern="1200" cap="none" spc="0" normalizeH="0" baseline="0" noProof="0" dirty="0">
                        <a:ln>
                          <a:noFill/>
                        </a:ln>
                        <a:solidFill>
                          <a:srgbClr val="425254"/>
                        </a:solidFill>
                        <a:effectLst/>
                        <a:uLnTx/>
                        <a:uFillTx/>
                        <a:latin typeface="+mn-lt"/>
                        <a:ea typeface="+mn-ea"/>
                        <a:cs typeface="+mn-cs"/>
                      </a:endParaRPr>
                    </a:p>
                  </a:txBody>
                  <a:tcPr marL="36000" marR="0" marT="0" marB="0" anchor="ctr">
                    <a:lnL w="12700" cmpd="sng">
                      <a:noFill/>
                    </a:lnL>
                    <a:lnR w="12700" cmpd="sng">
                      <a:noFill/>
                    </a:lnR>
                    <a:lnT w="1905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8988447"/>
                  </a:ext>
                </a:extLst>
              </a:tr>
              <a:tr h="162000">
                <a:tc>
                  <a:txBody>
                    <a:bodyPr/>
                    <a:lstStyle/>
                    <a:p>
                      <a:pPr marL="0" indent="0" algn="l"/>
                      <a:r>
                        <a:rPr kumimoji="0" lang="en-GB" sz="1000" b="0" i="0" u="none" strike="noStrike" kern="0" cap="none" spc="0" normalizeH="0" baseline="0" noProof="0" dirty="0">
                          <a:ln w="22225">
                            <a:solidFill>
                              <a:schemeClr val="bg2"/>
                            </a:solidFill>
                          </a:ln>
                          <a:solidFill>
                            <a:schemeClr val="bg2"/>
                          </a:solidFill>
                          <a:effectLst/>
                          <a:uLnTx/>
                          <a:uFillTx/>
                          <a:latin typeface="+mn-lt"/>
                          <a:ea typeface="+mn-ea"/>
                          <a:cs typeface="+mn-cs"/>
                          <a:sym typeface="Wingdings" panose="05000000000000000000" pitchFamily="2" charset="2"/>
                        </a:rPr>
                        <a:t></a:t>
                      </a:r>
                      <a:endParaRPr lang="en-GB" sz="1100" b="0" dirty="0">
                        <a:ln>
                          <a:solidFill>
                            <a:schemeClr val="bg2"/>
                          </a:solidFill>
                        </a:ln>
                        <a:solidFill>
                          <a:schemeClr val="bg2"/>
                        </a:solidFill>
                        <a:latin typeface="+mn-lt"/>
                      </a:endParaRPr>
                    </a:p>
                  </a:txBody>
                  <a:tcPr marL="0"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900" b="0" dirty="0">
                          <a:solidFill>
                            <a:schemeClr val="tx1"/>
                          </a:solidFill>
                        </a:rPr>
                        <a:t>U.S. Common</a:t>
                      </a:r>
                      <a:endParaRPr lang="en-GB" sz="900" b="0" dirty="0">
                        <a:solidFill>
                          <a:schemeClr val="tx1"/>
                        </a:solidFill>
                        <a:latin typeface="+mn-lt"/>
                      </a:endParaRPr>
                    </a:p>
                  </a:txBody>
                  <a:tcPr marL="0"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0" dirty="0">
                          <a:solidFill>
                            <a:schemeClr val="tx1"/>
                          </a:solidFill>
                          <a:latin typeface="+mn-lt"/>
                        </a:rPr>
                        <a:t>62</a:t>
                      </a:r>
                    </a:p>
                  </a:txBody>
                  <a:tcPr marL="33867"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7033229"/>
                  </a:ext>
                </a:extLst>
              </a:tr>
              <a:tr h="162000">
                <a:tc>
                  <a:txBody>
                    <a:bodyPr/>
                    <a:lstStyle/>
                    <a:p>
                      <a:pPr algn="l"/>
                      <a:r>
                        <a:rPr kumimoji="0" lang="en-GB" sz="1000" b="0" i="0" u="none" strike="noStrike" kern="0" cap="none" spc="0" normalizeH="0" baseline="0" noProof="0" dirty="0">
                          <a:ln w="22225">
                            <a:solidFill>
                              <a:schemeClr val="tx1"/>
                            </a:solidFill>
                          </a:ln>
                          <a:solidFill>
                            <a:schemeClr val="tx1"/>
                          </a:solidFill>
                          <a:effectLst/>
                          <a:uLnTx/>
                          <a:uFillTx/>
                          <a:latin typeface="+mn-lt"/>
                          <a:ea typeface="+mn-ea"/>
                          <a:cs typeface="+mn-cs"/>
                          <a:sym typeface="Wingdings" panose="05000000000000000000" pitchFamily="2" charset="2"/>
                        </a:rPr>
                        <a:t></a:t>
                      </a:r>
                      <a:endParaRPr lang="en-GB" sz="1100" b="0" dirty="0">
                        <a:ln>
                          <a:solidFill>
                            <a:schemeClr val="tx1"/>
                          </a:solidFill>
                        </a:ln>
                        <a:solidFill>
                          <a:schemeClr val="tx1"/>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Cont. Europe</a:t>
                      </a:r>
                      <a:endParaRPr lang="en-GB" sz="900" b="0" dirty="0">
                        <a:solidFill>
                          <a:schemeClr val="tx1"/>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0" dirty="0">
                          <a:solidFill>
                            <a:schemeClr val="tx1"/>
                          </a:solidFill>
                          <a:latin typeface="+mn-lt"/>
                        </a:rPr>
                        <a:t>8</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2069560"/>
                  </a:ext>
                </a:extLst>
              </a:tr>
              <a:tr h="162000">
                <a:tc>
                  <a:txBody>
                    <a:bodyPr/>
                    <a:lstStyle/>
                    <a:p>
                      <a:pPr algn="l"/>
                      <a:r>
                        <a:rPr kumimoji="0" lang="en-GB" sz="1000" b="0" i="0" u="none" strike="noStrike" kern="0" cap="none" spc="0" normalizeH="0" baseline="0" noProof="0" dirty="0">
                          <a:ln w="22225">
                            <a:solidFill>
                              <a:srgbClr val="17E88F"/>
                            </a:solidFill>
                          </a:ln>
                          <a:solidFill>
                            <a:srgbClr val="17E88F"/>
                          </a:solidFill>
                          <a:effectLst/>
                          <a:uLnTx/>
                          <a:uFillTx/>
                          <a:latin typeface="+mn-lt"/>
                          <a:ea typeface="+mn-ea"/>
                          <a:cs typeface="+mn-cs"/>
                          <a:sym typeface="Wingdings" panose="05000000000000000000" pitchFamily="2" charset="2"/>
                        </a:rPr>
                        <a:t></a:t>
                      </a:r>
                      <a:endParaRPr lang="en-GB" sz="1100" b="0" dirty="0">
                        <a:ln>
                          <a:solidFill>
                            <a:schemeClr val="tx1"/>
                          </a:solidFill>
                        </a:ln>
                        <a:solidFill>
                          <a:schemeClr val="tx1"/>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900" b="0" dirty="0">
                          <a:solidFill>
                            <a:schemeClr val="tx1"/>
                          </a:solidFill>
                          <a:latin typeface="+mn-lt"/>
                        </a:rPr>
                        <a:t>Japan</a:t>
                      </a: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0" dirty="0">
                          <a:solidFill>
                            <a:schemeClr val="tx1"/>
                          </a:solidFill>
                          <a:latin typeface="+mn-lt"/>
                        </a:rPr>
                        <a:t>8</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0852607"/>
                  </a:ext>
                </a:extLst>
              </a:tr>
              <a:tr h="1620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w="22225">
                            <a:solidFill>
                              <a:schemeClr val="tx2"/>
                            </a:solidFill>
                          </a:ln>
                          <a:solidFill>
                            <a:schemeClr val="tx2"/>
                          </a:solidFill>
                          <a:effectLst/>
                          <a:uLnTx/>
                          <a:uFillTx/>
                          <a:latin typeface="+mn-lt"/>
                          <a:ea typeface="+mn-ea"/>
                          <a:cs typeface="+mn-cs"/>
                          <a:sym typeface="Wingdings" panose="05000000000000000000" pitchFamily="2" charset="2"/>
                        </a:rPr>
                        <a:t></a:t>
                      </a:r>
                      <a:endParaRPr lang="en-GB" sz="1100" b="0" dirty="0">
                        <a:ln>
                          <a:solidFill>
                            <a:schemeClr val="tx2"/>
                          </a:solidFill>
                        </a:ln>
                        <a:solidFill>
                          <a:schemeClr val="tx2"/>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U.S. Preferred</a:t>
                      </a: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6</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0469015"/>
                  </a:ext>
                </a:extLst>
              </a:tr>
              <a:tr h="162000">
                <a:tc>
                  <a:txBody>
                    <a:bodyPr/>
                    <a:lstStyle/>
                    <a:p>
                      <a:pPr algn="l"/>
                      <a:r>
                        <a:rPr kumimoji="0" lang="en-GB" sz="1000" b="0" i="0" u="none" strike="noStrike" kern="0" cap="none" spc="0" normalizeH="0" baseline="0" noProof="0" dirty="0">
                          <a:ln w="22225">
                            <a:solidFill>
                              <a:srgbClr val="D2785A"/>
                            </a:solidFill>
                          </a:ln>
                          <a:solidFill>
                            <a:srgbClr val="D2785A">
                              <a:alpha val="99000"/>
                            </a:srgbClr>
                          </a:solidFill>
                          <a:effectLst/>
                          <a:uLnTx/>
                          <a:uFillTx/>
                          <a:latin typeface="+mn-lt"/>
                          <a:ea typeface="+mn-ea"/>
                          <a:cs typeface="+mn-cs"/>
                          <a:sym typeface="Wingdings" panose="05000000000000000000" pitchFamily="2" charset="2"/>
                        </a:rPr>
                        <a:t></a:t>
                      </a:r>
                      <a:endParaRPr lang="en-GB" sz="1100" b="0" dirty="0">
                        <a:ln>
                          <a:solidFill>
                            <a:srgbClr val="D2785A"/>
                          </a:solidFill>
                        </a:ln>
                        <a:solidFill>
                          <a:srgbClr val="D2785A">
                            <a:alpha val="99000"/>
                          </a:srgbClr>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Australia</a:t>
                      </a: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4</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5867353"/>
                  </a:ext>
                </a:extLst>
              </a:tr>
            </a:tbl>
          </a:graphicData>
        </a:graphic>
      </p:graphicFrame>
      <p:graphicFrame>
        <p:nvGraphicFramePr>
          <p:cNvPr id="4" name="Chart 3">
            <a:extLst>
              <a:ext uri="{FF2B5EF4-FFF2-40B4-BE49-F238E27FC236}">
                <a16:creationId xmlns:a16="http://schemas.microsoft.com/office/drawing/2014/main" id="{9CAD25E1-ED66-DB5E-B7A5-6EC844979F2F}"/>
              </a:ext>
            </a:extLst>
          </p:cNvPr>
          <p:cNvGraphicFramePr/>
          <p:nvPr>
            <p:extLst>
              <p:ext uri="{D42A27DB-BD31-4B8C-83A1-F6EECF244321}">
                <p14:modId xmlns:p14="http://schemas.microsoft.com/office/powerpoint/2010/main" val="187449208"/>
              </p:ext>
            </p:extLst>
          </p:nvPr>
        </p:nvGraphicFramePr>
        <p:xfrm>
          <a:off x="4624238" y="1141415"/>
          <a:ext cx="2127542" cy="1418361"/>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113">
            <a:extLst>
              <a:ext uri="{FF2B5EF4-FFF2-40B4-BE49-F238E27FC236}">
                <a16:creationId xmlns:a16="http://schemas.microsoft.com/office/drawing/2014/main" id="{12F3D142-4586-8D25-BF35-77278838A491}"/>
              </a:ext>
            </a:extLst>
          </p:cNvPr>
          <p:cNvSpPr>
            <a:spLocks noGrp="1"/>
          </p:cNvSpPr>
          <p:nvPr>
            <p:ph sz="quarter" idx="63"/>
          </p:nvPr>
        </p:nvSpPr>
        <p:spPr>
          <a:xfrm>
            <a:off x="546099" y="1028957"/>
            <a:ext cx="5168005" cy="273289"/>
          </a:xfrm>
        </p:spPr>
        <p:txBody>
          <a:bodyPr vert="horz" lIns="0" tIns="67735" rIns="0" bIns="0" rtlCol="0">
            <a:noAutofit/>
          </a:bodyPr>
          <a:lstStyle/>
          <a:p>
            <a:pPr lvl="4"/>
            <a:r>
              <a:rPr lang="en-GB" dirty="0"/>
              <a:t>GEOGRAPHIC EXPOSURE AS AT MARCH 31, 2026</a:t>
            </a:r>
          </a:p>
        </p:txBody>
      </p:sp>
      <p:sp>
        <p:nvSpPr>
          <p:cNvPr id="7" name="Content Placeholder 135">
            <a:extLst>
              <a:ext uri="{FF2B5EF4-FFF2-40B4-BE49-F238E27FC236}">
                <a16:creationId xmlns:a16="http://schemas.microsoft.com/office/drawing/2014/main" id="{EC2D7C38-8C22-778E-5464-62BAEC26E11F}"/>
              </a:ext>
            </a:extLst>
          </p:cNvPr>
          <p:cNvSpPr txBox="1">
            <a:spLocks/>
          </p:cNvSpPr>
          <p:nvPr/>
        </p:nvSpPr>
        <p:spPr>
          <a:xfrm>
            <a:off x="546099" y="2754710"/>
            <a:ext cx="5002906" cy="247924"/>
          </a:xfrm>
          <a:prstGeom prst="rect">
            <a:avLst/>
          </a:prstGeom>
        </p:spPr>
        <p:txBody>
          <a:bodyPr vert="horz" lIns="0" tIns="67735" rIns="0" bIns="0" rtlCol="0">
            <a:noAutofit/>
          </a:bodyPr>
          <a:lstStyle>
            <a:lvl1pPr marL="0" eaLnBrk="1" hangingPunct="1">
              <a:spcBef>
                <a:spcPts val="1129"/>
              </a:spcBef>
              <a:spcAft>
                <a:spcPts val="200"/>
              </a:spcAft>
              <a:defRPr sz="1400">
                <a:solidFill>
                  <a:schemeClr val="tx1"/>
                </a:solidFill>
                <a:latin typeface="Calibre Light" panose="020B0303030202060203" pitchFamily="34" charset="0"/>
                <a:ea typeface="+mn-ea"/>
                <a:cs typeface="+mn-cs"/>
              </a:defRPr>
            </a:lvl1pPr>
            <a:lvl2pPr marL="0" indent="0" eaLnBrk="1" hangingPunct="1">
              <a:spcBef>
                <a:spcPts val="847"/>
              </a:spcBef>
              <a:spcAft>
                <a:spcPts val="100"/>
              </a:spcAft>
              <a:defRPr sz="1200" b="0">
                <a:solidFill>
                  <a:schemeClr val="tx1"/>
                </a:solidFill>
                <a:latin typeface="Calibre Semibold" panose="020B0703030202060203" pitchFamily="34" charset="0"/>
                <a:ea typeface="+mn-ea"/>
                <a:cs typeface="+mn-cs"/>
              </a:defRPr>
            </a:lvl2pPr>
            <a:lvl3pPr marL="0" indent="0" eaLnBrk="1" hangingPunct="1">
              <a:spcBef>
                <a:spcPts val="600"/>
              </a:spcBef>
              <a:spcAft>
                <a:spcPts val="300"/>
              </a:spcAft>
              <a:defRPr sz="900">
                <a:solidFill>
                  <a:schemeClr val="tx1"/>
                </a:solidFill>
                <a:latin typeface="+mn-lt"/>
                <a:ea typeface="+mn-ea"/>
                <a:cs typeface="+mn-cs"/>
              </a:defRPr>
            </a:lvl3pPr>
            <a:lvl4pPr marL="167274" indent="-167274" eaLnBrk="1" hangingPunct="1">
              <a:spcBef>
                <a:spcPts val="200"/>
              </a:spcBef>
              <a:spcAft>
                <a:spcPts val="200"/>
              </a:spcAft>
              <a:buClr>
                <a:schemeClr val="tx1"/>
              </a:buClr>
              <a:buFont typeface="SwissReSansOTLight" panose="04000400000000000000" pitchFamily="82" charset="0"/>
              <a:buChar char="–"/>
              <a:defRPr sz="900">
                <a:solidFill>
                  <a:schemeClr val="tx1"/>
                </a:solidFill>
                <a:latin typeface="+mn-lt"/>
                <a:ea typeface="+mn-ea"/>
                <a:cs typeface="+mn-cs"/>
              </a:defRPr>
            </a:lvl4pPr>
            <a:lvl5pPr marL="0" indent="0" eaLnBrk="1" hangingPunct="1">
              <a:spcBef>
                <a:spcPts val="900"/>
              </a:spcBef>
              <a:defRPr sz="1050" b="1" cap="all" baseline="0">
                <a:solidFill>
                  <a:schemeClr val="tx1"/>
                </a:solidFill>
                <a:latin typeface="Calibre Semibold" panose="020B0703030202060203" pitchFamily="34" charset="0"/>
                <a:ea typeface="+mn-ea"/>
                <a:cs typeface="+mn-cs"/>
              </a:defRPr>
            </a:lvl5pPr>
            <a:lvl6pPr marL="337536" indent="-170261" eaLnBrk="1" hangingPunct="1">
              <a:spcBef>
                <a:spcPts val="200"/>
              </a:spcBef>
              <a:spcAft>
                <a:spcPts val="200"/>
              </a:spcAft>
              <a:buFont typeface="SwissReSansOTLight" panose="04000400000000000000" pitchFamily="82" charset="0"/>
              <a:buChar char="–"/>
              <a:defRPr sz="900">
                <a:solidFill>
                  <a:schemeClr val="tx1"/>
                </a:solidFill>
                <a:latin typeface="+mn-lt"/>
                <a:ea typeface="+mn-ea"/>
                <a:cs typeface="+mn-cs"/>
              </a:defRPr>
            </a:lvl6pPr>
            <a:lvl7pPr marL="0" indent="0" eaLnBrk="1" hangingPunct="1">
              <a:spcBef>
                <a:spcPts val="900"/>
              </a:spcBef>
              <a:defRPr sz="800">
                <a:solidFill>
                  <a:schemeClr val="tx1"/>
                </a:solidFill>
                <a:latin typeface="Calibre Semibold" panose="020B0703030202060203" pitchFamily="34" charset="0"/>
                <a:ea typeface="+mn-ea"/>
                <a:cs typeface="+mn-cs"/>
              </a:defRPr>
            </a:lvl7pPr>
            <a:lvl8pPr marL="0" indent="0" eaLnBrk="1" hangingPunct="1">
              <a:spcBef>
                <a:spcPts val="200"/>
              </a:spcBef>
              <a:spcAft>
                <a:spcPts val="200"/>
              </a:spcAft>
              <a:defRPr sz="700">
                <a:solidFill>
                  <a:schemeClr val="tx1"/>
                </a:solidFill>
                <a:latin typeface="+mn-lt"/>
                <a:ea typeface="+mn-ea"/>
                <a:cs typeface="+mn-cs"/>
              </a:defRPr>
            </a:lvl8pPr>
            <a:lvl9pPr marL="180975" indent="-180975" eaLnBrk="1" hangingPunct="1">
              <a:spcBef>
                <a:spcPts val="200"/>
              </a:spcBef>
              <a:spcAft>
                <a:spcPts val="200"/>
              </a:spcAft>
              <a:buFont typeface="SwissReSansOTLight" panose="04000400000000000000" pitchFamily="82" charset="0"/>
              <a:buChar char="–"/>
              <a:defRPr sz="700">
                <a:solidFill>
                  <a:schemeClr val="tx1"/>
                </a:solidFill>
                <a:latin typeface="+mn-lt"/>
                <a:ea typeface="+mn-ea"/>
                <a:cs typeface="+mn-cs"/>
              </a:defRPr>
            </a:lvl9pPr>
          </a:lstStyle>
          <a:p>
            <a:pPr lvl="4" defTabSz="914400"/>
            <a:r>
              <a:rPr lang="en-GB" kern="0" dirty="0"/>
              <a:t>sector EXPOSURE AS AT MARCH 31, 2026</a:t>
            </a:r>
          </a:p>
          <a:p>
            <a:pPr defTabSz="914400"/>
            <a:endParaRPr lang="en-GB" kern="0" dirty="0"/>
          </a:p>
        </p:txBody>
      </p:sp>
      <p:graphicFrame>
        <p:nvGraphicFramePr>
          <p:cNvPr id="8" name="Chart 7">
            <a:extLst>
              <a:ext uri="{FF2B5EF4-FFF2-40B4-BE49-F238E27FC236}">
                <a16:creationId xmlns:a16="http://schemas.microsoft.com/office/drawing/2014/main" id="{AE02BAF3-346B-B4BF-7F67-08956EA67927}"/>
              </a:ext>
            </a:extLst>
          </p:cNvPr>
          <p:cNvGraphicFramePr/>
          <p:nvPr>
            <p:extLst>
              <p:ext uri="{D42A27DB-BD31-4B8C-83A1-F6EECF244321}">
                <p14:modId xmlns:p14="http://schemas.microsoft.com/office/powerpoint/2010/main" val="2374328312"/>
              </p:ext>
            </p:extLst>
          </p:nvPr>
        </p:nvGraphicFramePr>
        <p:xfrm>
          <a:off x="4624238" y="2982768"/>
          <a:ext cx="2127542" cy="141836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Table 11">
            <a:extLst>
              <a:ext uri="{FF2B5EF4-FFF2-40B4-BE49-F238E27FC236}">
                <a16:creationId xmlns:a16="http://schemas.microsoft.com/office/drawing/2014/main" id="{13160E82-805F-B411-59A1-496623ACDA6E}"/>
              </a:ext>
            </a:extLst>
          </p:cNvPr>
          <p:cNvGraphicFramePr>
            <a:graphicFrameLocks/>
          </p:cNvGraphicFramePr>
          <p:nvPr>
            <p:extLst>
              <p:ext uri="{D42A27DB-BD31-4B8C-83A1-F6EECF244321}">
                <p14:modId xmlns:p14="http://schemas.microsoft.com/office/powerpoint/2010/main" val="3486597765"/>
              </p:ext>
            </p:extLst>
          </p:nvPr>
        </p:nvGraphicFramePr>
        <p:xfrm>
          <a:off x="3098274" y="1271524"/>
          <a:ext cx="1430081" cy="983280"/>
        </p:xfrm>
        <a:graphic>
          <a:graphicData uri="http://schemas.openxmlformats.org/drawingml/2006/table">
            <a:tbl>
              <a:tblPr firstRow="1" bandRow="1">
                <a:tableStyleId>{5C22544A-7EE6-4342-B048-85BDC9FD1C3A}</a:tableStyleId>
              </a:tblPr>
              <a:tblGrid>
                <a:gridCol w="254469">
                  <a:extLst>
                    <a:ext uri="{9D8B030D-6E8A-4147-A177-3AD203B41FA5}">
                      <a16:colId xmlns:a16="http://schemas.microsoft.com/office/drawing/2014/main" val="3044916829"/>
                    </a:ext>
                  </a:extLst>
                </a:gridCol>
                <a:gridCol w="740664">
                  <a:extLst>
                    <a:ext uri="{9D8B030D-6E8A-4147-A177-3AD203B41FA5}">
                      <a16:colId xmlns:a16="http://schemas.microsoft.com/office/drawing/2014/main" val="3398684160"/>
                    </a:ext>
                  </a:extLst>
                </a:gridCol>
                <a:gridCol w="434948">
                  <a:extLst>
                    <a:ext uri="{9D8B030D-6E8A-4147-A177-3AD203B41FA5}">
                      <a16:colId xmlns:a16="http://schemas.microsoft.com/office/drawing/2014/main" val="410146271"/>
                    </a:ext>
                  </a:extLst>
                </a:gridCol>
              </a:tblGrid>
              <a:tr h="162000">
                <a:tc>
                  <a:txBody>
                    <a:bodyPr/>
                    <a:lstStyle/>
                    <a:p>
                      <a:endParaRPr lang="en-GB" sz="1100" b="0" dirty="0">
                        <a:solidFill>
                          <a:schemeClr val="tx1"/>
                        </a:solidFill>
                        <a:latin typeface="+mn-lt"/>
                      </a:endParaRPr>
                    </a:p>
                  </a:txBody>
                  <a:tcPr marL="0" marR="0" marT="0" marB="0" anchor="ctr">
                    <a:lnL w="12700" cmpd="sng">
                      <a:noFill/>
                    </a:lnL>
                    <a:lnR w="12700" cmpd="sng">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25254"/>
                          </a:solidFill>
                          <a:effectLst/>
                          <a:uLnTx/>
                          <a:uFillTx/>
                          <a:latin typeface="+mn-lt"/>
                          <a:ea typeface="+mn-ea"/>
                          <a:cs typeface="+mn-cs"/>
                        </a:rPr>
                        <a:t>%</a:t>
                      </a:r>
                    </a:p>
                  </a:txBody>
                  <a:tcPr marL="0" marR="0" marT="0" marB="0" anchor="ctr">
                    <a:lnL w="12700" cmpd="sng">
                      <a:noFill/>
                    </a:lnL>
                    <a:lnR w="12700" cmpd="sng">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25254"/>
                          </a:solidFill>
                          <a:effectLst/>
                          <a:uLnTx/>
                          <a:uFillTx/>
                          <a:latin typeface="Calibre Semibold" panose="020B0703030202060203" pitchFamily="34" charset="0"/>
                          <a:ea typeface="+mn-ea"/>
                          <a:cs typeface="+mn-cs"/>
                        </a:rPr>
                        <a:t>UKPP %</a:t>
                      </a:r>
                      <a:endParaRPr kumimoji="0" lang="en-GB" sz="900" b="0" i="0" u="none" strike="noStrike" kern="1200" cap="none" spc="0" normalizeH="0" baseline="0" noProof="0" dirty="0">
                        <a:ln>
                          <a:noFill/>
                        </a:ln>
                        <a:solidFill>
                          <a:srgbClr val="425254"/>
                        </a:solidFill>
                        <a:effectLst/>
                        <a:uLnTx/>
                        <a:uFillTx/>
                        <a:latin typeface="+mn-lt"/>
                        <a:ea typeface="+mn-ea"/>
                        <a:cs typeface="+mn-cs"/>
                      </a:endParaRPr>
                    </a:p>
                  </a:txBody>
                  <a:tcPr marL="36000" marR="0" marT="0" marB="0" anchor="ctr">
                    <a:lnL w="12700" cmpd="sng">
                      <a:noFill/>
                    </a:lnL>
                    <a:lnR w="12700" cmpd="sng">
                      <a:noFill/>
                    </a:lnR>
                    <a:lnT w="1905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8988447"/>
                  </a:ext>
                </a:extLst>
              </a:tr>
              <a:tr h="162000">
                <a:tc>
                  <a:txBody>
                    <a:bodyPr/>
                    <a:lstStyle/>
                    <a:p>
                      <a:pPr algn="l"/>
                      <a:r>
                        <a:rPr kumimoji="0" lang="en-GB" sz="1000" b="0" i="0" u="none" strike="noStrike" kern="0" cap="none" spc="0" normalizeH="0" baseline="0" noProof="0" dirty="0">
                          <a:ln w="22225">
                            <a:solidFill>
                              <a:srgbClr val="885073"/>
                            </a:solidFill>
                          </a:ln>
                          <a:solidFill>
                            <a:srgbClr val="885073"/>
                          </a:solidFill>
                          <a:effectLst/>
                          <a:uLnTx/>
                          <a:uFillTx/>
                          <a:latin typeface="+mn-lt"/>
                          <a:ea typeface="+mn-ea"/>
                          <a:cs typeface="+mn-cs"/>
                          <a:sym typeface="Wingdings" panose="05000000000000000000" pitchFamily="2" charset="2"/>
                        </a:rPr>
                        <a:t></a:t>
                      </a:r>
                      <a:endParaRPr lang="en-GB" sz="1100" b="0" dirty="0">
                        <a:ln>
                          <a:solidFill>
                            <a:srgbClr val="17E88F"/>
                          </a:solidFill>
                        </a:ln>
                        <a:solidFill>
                          <a:srgbClr val="17E88F"/>
                        </a:solidFill>
                        <a:latin typeface="+mn-lt"/>
                      </a:endParaRPr>
                    </a:p>
                  </a:txBody>
                  <a:tcPr marL="0"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900" dirty="0">
                          <a:solidFill>
                            <a:schemeClr val="tx1"/>
                          </a:solidFill>
                        </a:rPr>
                        <a:t>Hong Kong</a:t>
                      </a:r>
                      <a:endParaRPr lang="en-US" sz="900" b="0" dirty="0">
                        <a:solidFill>
                          <a:schemeClr val="tx1"/>
                        </a:solidFill>
                        <a:latin typeface="+mn-lt"/>
                      </a:endParaRPr>
                    </a:p>
                  </a:txBody>
                  <a:tcPr marL="0"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4</a:t>
                      </a:r>
                    </a:p>
                  </a:txBody>
                  <a:tcPr marL="33867"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1547178"/>
                  </a:ext>
                </a:extLst>
              </a:tr>
              <a:tr h="162000">
                <a:tc>
                  <a:txBody>
                    <a:bodyPr/>
                    <a:lstStyle/>
                    <a:p>
                      <a:pPr algn="l"/>
                      <a:r>
                        <a:rPr kumimoji="0" lang="en-GB" sz="1000" b="0" i="0" u="none" strike="noStrike" kern="0" cap="none" spc="0" normalizeH="0" baseline="0" noProof="0" dirty="0">
                          <a:ln w="22225">
                            <a:solidFill>
                              <a:srgbClr val="A388BF"/>
                            </a:solidFill>
                          </a:ln>
                          <a:solidFill>
                            <a:srgbClr val="A388BF"/>
                          </a:solidFill>
                          <a:effectLst/>
                          <a:uLnTx/>
                          <a:uFillTx/>
                          <a:latin typeface="+mn-lt"/>
                          <a:ea typeface="+mn-ea"/>
                          <a:cs typeface="+mn-cs"/>
                          <a:sym typeface="Wingdings" panose="05000000000000000000" pitchFamily="2" charset="2"/>
                        </a:rPr>
                        <a:t></a:t>
                      </a:r>
                      <a:endParaRPr lang="en-GB" sz="1100" b="0" dirty="0">
                        <a:ln>
                          <a:solidFill>
                            <a:srgbClr val="17E88F"/>
                          </a:solidFill>
                        </a:ln>
                        <a:solidFill>
                          <a:srgbClr val="17E88F"/>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900" dirty="0">
                          <a:solidFill>
                            <a:schemeClr val="tx1"/>
                          </a:solidFill>
                        </a:rPr>
                        <a:t>United Kingdom</a:t>
                      </a:r>
                      <a:endParaRPr lang="en-US" sz="900" b="0" dirty="0">
                        <a:solidFill>
                          <a:schemeClr val="tx1"/>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4</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4023790"/>
                  </a:ext>
                </a:extLst>
              </a:tr>
              <a:tr h="1620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w="22225">
                            <a:solidFill>
                              <a:schemeClr val="accent1"/>
                            </a:solidFill>
                          </a:ln>
                          <a:solidFill>
                            <a:schemeClr val="accent1"/>
                          </a:solidFill>
                          <a:effectLst/>
                          <a:uLnTx/>
                          <a:uFillTx/>
                          <a:latin typeface="+mn-lt"/>
                          <a:ea typeface="+mn-ea"/>
                          <a:cs typeface="+mn-cs"/>
                          <a:sym typeface="Wingdings" panose="05000000000000000000" pitchFamily="2" charset="2"/>
                        </a:rPr>
                        <a:t></a:t>
                      </a:r>
                      <a:endParaRPr lang="en-GB" sz="1100" b="0" dirty="0">
                        <a:ln>
                          <a:solidFill>
                            <a:schemeClr val="accent3"/>
                          </a:solidFill>
                        </a:ln>
                        <a:solidFill>
                          <a:schemeClr val="accent3"/>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Singapore</a:t>
                      </a: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3</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35347384"/>
                  </a:ext>
                </a:extLst>
              </a:tr>
              <a:tr h="162000">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GB" sz="1000" b="0" i="0" u="none" strike="noStrike" kern="0" cap="none" spc="0" normalizeH="0" baseline="0" noProof="0" dirty="0">
                          <a:ln w="22225">
                            <a:solidFill>
                              <a:schemeClr val="accent2"/>
                            </a:solidFill>
                          </a:ln>
                          <a:solidFill>
                            <a:schemeClr val="accent2"/>
                          </a:solidFill>
                          <a:effectLst/>
                          <a:uLnTx/>
                          <a:uFillTx/>
                          <a:latin typeface="+mn-lt"/>
                          <a:ea typeface="+mn-ea"/>
                          <a:cs typeface="+mn-cs"/>
                          <a:sym typeface="Wingdings" panose="05000000000000000000" pitchFamily="2" charset="2"/>
                        </a:rPr>
                        <a:t></a:t>
                      </a:r>
                      <a:endParaRPr lang="en-GB" sz="1100" b="0" dirty="0">
                        <a:ln>
                          <a:solidFill>
                            <a:schemeClr val="accent3"/>
                          </a:solidFill>
                        </a:ln>
                        <a:solidFill>
                          <a:schemeClr val="accent3"/>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900" b="0" dirty="0">
                          <a:solidFill>
                            <a:schemeClr val="tx1"/>
                          </a:solidFill>
                          <a:latin typeface="+mn-lt"/>
                        </a:rPr>
                        <a:t>Canada</a:t>
                      </a: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1</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9609754"/>
                  </a:ext>
                </a:extLst>
              </a:tr>
              <a:tr h="162000">
                <a:tc>
                  <a:txBody>
                    <a:bodyPr/>
                    <a:lstStyle/>
                    <a:p>
                      <a:pPr algn="l"/>
                      <a:endParaRPr lang="en-GB" sz="1100" b="0" dirty="0">
                        <a:ln>
                          <a:solidFill>
                            <a:srgbClr val="D2785A"/>
                          </a:solidFill>
                        </a:ln>
                        <a:solidFill>
                          <a:srgbClr val="D2785A">
                            <a:alpha val="99000"/>
                          </a:srgbClr>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900" b="0" dirty="0">
                        <a:solidFill>
                          <a:schemeClr val="tx1"/>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900" b="0" dirty="0">
                        <a:solidFill>
                          <a:schemeClr val="tx1"/>
                        </a:solidFill>
                        <a:latin typeface="+mn-lt"/>
                      </a:endParaRP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5032411"/>
                  </a:ext>
                </a:extLst>
              </a:tr>
            </a:tbl>
          </a:graphicData>
        </a:graphic>
      </p:graphicFrame>
      <p:graphicFrame>
        <p:nvGraphicFramePr>
          <p:cNvPr id="10" name="Table 11">
            <a:extLst>
              <a:ext uri="{FF2B5EF4-FFF2-40B4-BE49-F238E27FC236}">
                <a16:creationId xmlns:a16="http://schemas.microsoft.com/office/drawing/2014/main" id="{6AFBB57B-2D39-B634-E9AE-C56659A380FE}"/>
              </a:ext>
            </a:extLst>
          </p:cNvPr>
          <p:cNvGraphicFramePr>
            <a:graphicFrameLocks/>
          </p:cNvGraphicFramePr>
          <p:nvPr>
            <p:extLst>
              <p:ext uri="{D42A27DB-BD31-4B8C-83A1-F6EECF244321}">
                <p14:modId xmlns:p14="http://schemas.microsoft.com/office/powerpoint/2010/main" val="2526499077"/>
              </p:ext>
            </p:extLst>
          </p:nvPr>
        </p:nvGraphicFramePr>
        <p:xfrm>
          <a:off x="1233812" y="3070962"/>
          <a:ext cx="1471128" cy="1167486"/>
        </p:xfrm>
        <a:graphic>
          <a:graphicData uri="http://schemas.openxmlformats.org/drawingml/2006/table">
            <a:tbl>
              <a:tblPr firstRow="1" bandRow="1">
                <a:tableStyleId>{5C22544A-7EE6-4342-B048-85BDC9FD1C3A}</a:tableStyleId>
              </a:tblPr>
              <a:tblGrid>
                <a:gridCol w="198540">
                  <a:extLst>
                    <a:ext uri="{9D8B030D-6E8A-4147-A177-3AD203B41FA5}">
                      <a16:colId xmlns:a16="http://schemas.microsoft.com/office/drawing/2014/main" val="3044916829"/>
                    </a:ext>
                  </a:extLst>
                </a:gridCol>
                <a:gridCol w="740664">
                  <a:extLst>
                    <a:ext uri="{9D8B030D-6E8A-4147-A177-3AD203B41FA5}">
                      <a16:colId xmlns:a16="http://schemas.microsoft.com/office/drawing/2014/main" val="3398684160"/>
                    </a:ext>
                  </a:extLst>
                </a:gridCol>
                <a:gridCol w="531924">
                  <a:extLst>
                    <a:ext uri="{9D8B030D-6E8A-4147-A177-3AD203B41FA5}">
                      <a16:colId xmlns:a16="http://schemas.microsoft.com/office/drawing/2014/main" val="410146271"/>
                    </a:ext>
                  </a:extLst>
                </a:gridCol>
              </a:tblGrid>
              <a:tr h="186798">
                <a:tc>
                  <a:txBody>
                    <a:bodyPr/>
                    <a:lstStyle/>
                    <a:p>
                      <a:endParaRPr lang="en-GB" sz="1200" b="0" dirty="0">
                        <a:solidFill>
                          <a:schemeClr val="tx1"/>
                        </a:solidFill>
                        <a:latin typeface="+mn-lt"/>
                      </a:endParaRPr>
                    </a:p>
                  </a:txBody>
                  <a:tcPr marL="0" marR="0" marT="0" marB="0" anchor="ctr">
                    <a:lnL w="12700" cmpd="sng">
                      <a:noFill/>
                    </a:lnL>
                    <a:lnR w="12700" cmpd="sng">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25254"/>
                          </a:solidFill>
                          <a:effectLst/>
                          <a:uLnTx/>
                          <a:uFillTx/>
                          <a:latin typeface="+mn-lt"/>
                          <a:ea typeface="+mn-ea"/>
                          <a:cs typeface="+mn-cs"/>
                        </a:rPr>
                        <a:t>%</a:t>
                      </a:r>
                    </a:p>
                  </a:txBody>
                  <a:tcPr marL="0" marR="0" marT="0" marB="0" anchor="ctr">
                    <a:lnL w="12700" cmpd="sng">
                      <a:noFill/>
                    </a:lnL>
                    <a:lnR w="12700" cmpd="sng">
                      <a:noFill/>
                    </a:lnR>
                    <a:lnT w="190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425254"/>
                          </a:solidFill>
                          <a:effectLst/>
                          <a:uLnTx/>
                          <a:uFillTx/>
                          <a:latin typeface="Calibre Semibold" panose="020B0703030202060203" pitchFamily="34" charset="0"/>
                          <a:ea typeface="+mn-ea"/>
                          <a:cs typeface="+mn-cs"/>
                        </a:rPr>
                        <a:t>UKPP %</a:t>
                      </a:r>
                      <a:endParaRPr kumimoji="0" lang="en-GB" sz="900" b="0" i="0" u="none" strike="noStrike" kern="1200" cap="none" spc="0" normalizeH="0" baseline="0" noProof="0" dirty="0">
                        <a:ln>
                          <a:noFill/>
                        </a:ln>
                        <a:solidFill>
                          <a:srgbClr val="425254"/>
                        </a:solidFill>
                        <a:effectLst/>
                        <a:uLnTx/>
                        <a:uFillTx/>
                        <a:latin typeface="+mn-lt"/>
                        <a:ea typeface="+mn-ea"/>
                        <a:cs typeface="+mn-cs"/>
                      </a:endParaRPr>
                    </a:p>
                  </a:txBody>
                  <a:tcPr marL="36000" marR="0" marT="0" marB="0" anchor="ctr">
                    <a:lnL w="12700" cmpd="sng">
                      <a:noFill/>
                    </a:lnL>
                    <a:lnR w="12700" cmpd="sng">
                      <a:noFill/>
                    </a:lnR>
                    <a:lnT w="1905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8988447"/>
                  </a:ext>
                </a:extLst>
              </a:tr>
              <a:tr h="163448">
                <a:tc>
                  <a:txBody>
                    <a:bodyPr/>
                    <a:lstStyle/>
                    <a:p>
                      <a:pPr algn="l"/>
                      <a:r>
                        <a:rPr kumimoji="0" lang="en-GB" sz="1050" b="0" i="0" u="none" strike="noStrike" kern="0" cap="none" spc="0" normalizeH="0" baseline="0" noProof="0" dirty="0">
                          <a:ln w="22225">
                            <a:solidFill>
                              <a:schemeClr val="bg2"/>
                            </a:solidFill>
                          </a:ln>
                          <a:solidFill>
                            <a:schemeClr val="bg2"/>
                          </a:solidFill>
                          <a:effectLst/>
                          <a:uLnTx/>
                          <a:uFillTx/>
                          <a:latin typeface="+mn-lt"/>
                          <a:ea typeface="+mn-ea"/>
                          <a:cs typeface="+mn-cs"/>
                          <a:sym typeface="Wingdings" panose="05000000000000000000" pitchFamily="2" charset="2"/>
                        </a:rPr>
                        <a:t></a:t>
                      </a:r>
                      <a:endParaRPr lang="en-GB" sz="1200" b="0" dirty="0">
                        <a:ln>
                          <a:solidFill>
                            <a:schemeClr val="tx1"/>
                          </a:solidFill>
                        </a:ln>
                        <a:solidFill>
                          <a:schemeClr val="tx1"/>
                        </a:solidFill>
                        <a:latin typeface="+mn-lt"/>
                      </a:endParaRPr>
                    </a:p>
                  </a:txBody>
                  <a:tcPr marL="0"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900" b="0" dirty="0">
                          <a:solidFill>
                            <a:schemeClr val="tx1"/>
                          </a:solidFill>
                          <a:latin typeface="+mn-lt"/>
                        </a:rPr>
                        <a:t>Retail</a:t>
                      </a:r>
                    </a:p>
                  </a:txBody>
                  <a:tcPr marL="0" marR="86023"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0" dirty="0">
                          <a:solidFill>
                            <a:schemeClr val="tx1"/>
                          </a:solidFill>
                          <a:latin typeface="+mn-lt"/>
                        </a:rPr>
                        <a:t>16</a:t>
                      </a:r>
                    </a:p>
                  </a:txBody>
                  <a:tcPr marL="33867" marR="0" marT="0" marB="0" anchor="ctr">
                    <a:lnL w="12700" cmpd="sng">
                      <a:noFill/>
                    </a:lnL>
                    <a:lnR w="12700" cmpd="sng">
                      <a:noFill/>
                    </a:lnR>
                    <a:lnT w="6350" cap="flat" cmpd="sng" algn="ctr">
                      <a:solidFill>
                        <a:schemeClr val="tx1"/>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7033229"/>
                  </a:ext>
                </a:extLst>
              </a:tr>
              <a:tr h="163448">
                <a:tc>
                  <a:txBody>
                    <a:bodyPr/>
                    <a:lstStyle/>
                    <a:p>
                      <a:pPr marL="0" indent="0" algn="l"/>
                      <a:r>
                        <a:rPr kumimoji="0" lang="en-GB" sz="1050" b="0" i="0" u="none" strike="noStrike" kern="0" cap="none" spc="0" normalizeH="0" baseline="0" noProof="0" dirty="0">
                          <a:ln w="22225">
                            <a:solidFill>
                              <a:schemeClr val="tx1"/>
                            </a:solidFill>
                          </a:ln>
                          <a:solidFill>
                            <a:schemeClr val="tx1"/>
                          </a:solidFill>
                          <a:effectLst/>
                          <a:uLnTx/>
                          <a:uFillTx/>
                          <a:latin typeface="+mn-lt"/>
                          <a:ea typeface="+mn-ea"/>
                          <a:cs typeface="+mn-cs"/>
                          <a:sym typeface="Wingdings" panose="05000000000000000000" pitchFamily="2" charset="2"/>
                        </a:rPr>
                        <a:t></a:t>
                      </a:r>
                      <a:endParaRPr lang="en-GB" sz="1200" b="0" dirty="0">
                        <a:ln w="22225">
                          <a:solidFill>
                            <a:schemeClr val="bg2"/>
                          </a:solidFill>
                        </a:ln>
                        <a:solidFill>
                          <a:schemeClr val="bg2"/>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Healthcare</a:t>
                      </a: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13</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2069560"/>
                  </a:ext>
                </a:extLst>
              </a:tr>
              <a:tr h="16344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w="22225">
                            <a:solidFill>
                              <a:srgbClr val="17E88F"/>
                            </a:solidFill>
                          </a:ln>
                          <a:solidFill>
                            <a:srgbClr val="17E88F"/>
                          </a:solidFill>
                          <a:effectLst/>
                          <a:uLnTx/>
                          <a:uFillTx/>
                          <a:latin typeface="+mn-lt"/>
                          <a:ea typeface="+mn-ea"/>
                          <a:cs typeface="+mn-cs"/>
                          <a:sym typeface="Wingdings" panose="05000000000000000000" pitchFamily="2" charset="2"/>
                        </a:rPr>
                        <a:t></a:t>
                      </a:r>
                      <a:endParaRPr lang="en-GB" sz="1200" b="0" dirty="0">
                        <a:ln w="22225">
                          <a:solidFill>
                            <a:srgbClr val="885073"/>
                          </a:solidFill>
                        </a:ln>
                        <a:solidFill>
                          <a:srgbClr val="885073"/>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Industrial</a:t>
                      </a:r>
                      <a:endParaRPr lang="en-GB" sz="900" b="0" dirty="0">
                        <a:solidFill>
                          <a:schemeClr val="tx1"/>
                        </a:solidFill>
                        <a:latin typeface="+mn-lt"/>
                      </a:endParaRP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0" dirty="0">
                          <a:solidFill>
                            <a:schemeClr val="tx1"/>
                          </a:solidFill>
                          <a:latin typeface="+mn-lt"/>
                        </a:rPr>
                        <a:t>13</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0852607"/>
                  </a:ext>
                </a:extLst>
              </a:tr>
              <a:tr h="163448">
                <a:tc>
                  <a:txBody>
                    <a:bodyPr/>
                    <a:lstStyle/>
                    <a:p>
                      <a:pPr algn="l"/>
                      <a:r>
                        <a:rPr kumimoji="0" lang="en-GB" sz="1050" b="0" i="0" u="none" strike="noStrike" kern="0" cap="none" spc="0" normalizeH="0" baseline="0" noProof="0" dirty="0">
                          <a:ln w="22225">
                            <a:solidFill>
                              <a:schemeClr val="tx2"/>
                            </a:solidFill>
                          </a:ln>
                          <a:solidFill>
                            <a:schemeClr val="tx2"/>
                          </a:solidFill>
                          <a:effectLst/>
                          <a:uLnTx/>
                          <a:uFillTx/>
                          <a:latin typeface="+mn-lt"/>
                          <a:ea typeface="+mn-ea"/>
                          <a:cs typeface="+mn-cs"/>
                          <a:sym typeface="Wingdings" panose="05000000000000000000" pitchFamily="2" charset="2"/>
                        </a:rPr>
                        <a:t></a:t>
                      </a:r>
                      <a:endParaRPr lang="en-GB" sz="1200" b="0" dirty="0">
                        <a:ln w="22225">
                          <a:solidFill>
                            <a:schemeClr val="tx2"/>
                          </a:solidFill>
                        </a:ln>
                        <a:solidFill>
                          <a:schemeClr val="tx2"/>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900" b="0" dirty="0">
                          <a:solidFill>
                            <a:schemeClr val="tx1"/>
                          </a:solidFill>
                          <a:latin typeface="+mn-lt"/>
                        </a:rPr>
                        <a:t>Diversified</a:t>
                      </a: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0" dirty="0">
                          <a:solidFill>
                            <a:schemeClr val="tx1"/>
                          </a:solidFill>
                          <a:latin typeface="+mn-lt"/>
                        </a:rPr>
                        <a:t>11</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0469015"/>
                  </a:ext>
                </a:extLst>
              </a:tr>
              <a:tr h="163448">
                <a:tc>
                  <a:txBody>
                    <a:bodyPr/>
                    <a:lstStyle/>
                    <a:p>
                      <a:pPr algn="l"/>
                      <a:r>
                        <a:rPr kumimoji="0" lang="en-GB" sz="1050" b="0" i="0" u="none" strike="noStrike" kern="0" cap="none" spc="0" normalizeH="0" baseline="0" noProof="0" dirty="0">
                          <a:ln w="22225">
                            <a:solidFill>
                              <a:srgbClr val="D2785A"/>
                            </a:solidFill>
                          </a:ln>
                          <a:solidFill>
                            <a:srgbClr val="D2785A"/>
                          </a:solidFill>
                          <a:effectLst/>
                          <a:uLnTx/>
                          <a:uFillTx/>
                          <a:latin typeface="+mn-lt"/>
                          <a:ea typeface="+mn-ea"/>
                          <a:cs typeface="+mn-cs"/>
                          <a:sym typeface="Wingdings" panose="05000000000000000000" pitchFamily="2" charset="2"/>
                        </a:rPr>
                        <a:t></a:t>
                      </a:r>
                      <a:endParaRPr lang="en-GB" sz="1050" b="0" dirty="0">
                        <a:ln w="22225">
                          <a:solidFill>
                            <a:schemeClr val="accent3"/>
                          </a:solidFill>
                        </a:ln>
                        <a:solidFill>
                          <a:schemeClr val="accent3"/>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Residential</a:t>
                      </a: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900" b="0" dirty="0">
                          <a:solidFill>
                            <a:schemeClr val="tx1"/>
                          </a:solidFill>
                          <a:latin typeface="+mn-lt"/>
                        </a:rPr>
                        <a:t>10</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3175" cap="flat" cmpd="sng" algn="ctr">
                      <a:solidFill>
                        <a:schemeClr val="accent3"/>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5867353"/>
                  </a:ext>
                </a:extLst>
              </a:tr>
              <a:tr h="163448">
                <a:tc>
                  <a:txBody>
                    <a:bodyPr/>
                    <a:lstStyle/>
                    <a:p>
                      <a:pPr algn="l"/>
                      <a:r>
                        <a:rPr kumimoji="0" lang="en-GB" sz="1050" b="0" i="0" u="none" strike="noStrike" kern="0" cap="none" spc="0" normalizeH="0" baseline="0" noProof="0" dirty="0">
                          <a:ln w="22225">
                            <a:solidFill>
                              <a:srgbClr val="885073"/>
                            </a:solidFill>
                          </a:ln>
                          <a:solidFill>
                            <a:srgbClr val="885073"/>
                          </a:solidFill>
                          <a:effectLst/>
                          <a:uLnTx/>
                          <a:uFillTx/>
                          <a:latin typeface="+mn-lt"/>
                          <a:ea typeface="+mn-ea"/>
                          <a:cs typeface="+mn-cs"/>
                          <a:sym typeface="Wingdings" panose="05000000000000000000" pitchFamily="2" charset="2"/>
                        </a:rPr>
                        <a:t></a:t>
                      </a:r>
                      <a:endParaRPr lang="en-GB" sz="1200" b="0" dirty="0">
                        <a:ln w="22225">
                          <a:solidFill>
                            <a:srgbClr val="D2785A"/>
                          </a:solidFill>
                        </a:ln>
                        <a:solidFill>
                          <a:srgbClr val="D2785A"/>
                        </a:solidFill>
                        <a:latin typeface="+mn-lt"/>
                      </a:endParaRPr>
                    </a:p>
                  </a:txBody>
                  <a:tcPr marL="0"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900" b="0" dirty="0">
                          <a:solidFill>
                            <a:schemeClr val="tx1"/>
                          </a:solidFill>
                          <a:latin typeface="+mn-lt"/>
                        </a:rPr>
                        <a:t>Data Centers</a:t>
                      </a:r>
                      <a:endParaRPr lang="en-GB" sz="900" b="0" dirty="0">
                        <a:solidFill>
                          <a:schemeClr val="tx1"/>
                        </a:solidFill>
                        <a:latin typeface="+mn-lt"/>
                      </a:endParaRPr>
                    </a:p>
                  </a:txBody>
                  <a:tcPr marL="0" marR="86023"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GB" sz="900" b="0" dirty="0">
                          <a:solidFill>
                            <a:schemeClr val="tx1"/>
                          </a:solidFill>
                          <a:latin typeface="+mn-lt"/>
                        </a:rPr>
                        <a:t>10</a:t>
                      </a:r>
                    </a:p>
                  </a:txBody>
                  <a:tcPr marL="33867" marR="0" marT="0" marB="0" anchor="ctr">
                    <a:lnL w="12700" cmpd="sng">
                      <a:noFill/>
                    </a:lnL>
                    <a:lnR w="12700" cmpd="sng">
                      <a:noFill/>
                    </a:lnR>
                    <a:lnT w="3175" cap="flat" cmpd="sng" algn="ctr">
                      <a:solidFill>
                        <a:schemeClr val="accent3"/>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6238203"/>
                  </a:ext>
                </a:extLst>
              </a:tr>
            </a:tbl>
          </a:graphicData>
        </a:graphic>
      </p:graphicFrame>
      <p:sp>
        <p:nvSpPr>
          <p:cNvPr id="12" name="Text Placeholder 20">
            <a:extLst>
              <a:ext uri="{FF2B5EF4-FFF2-40B4-BE49-F238E27FC236}">
                <a16:creationId xmlns:a16="http://schemas.microsoft.com/office/drawing/2014/main" id="{83A80049-3F4A-1A8C-05A4-43B4C2A5A0DC}"/>
              </a:ext>
            </a:extLst>
          </p:cNvPr>
          <p:cNvSpPr txBox="1">
            <a:spLocks/>
          </p:cNvSpPr>
          <p:nvPr/>
        </p:nvSpPr>
        <p:spPr>
          <a:xfrm>
            <a:off x="446567" y="4824335"/>
            <a:ext cx="7113556" cy="4302291"/>
          </a:xfrm>
          <a:prstGeom prst="rect">
            <a:avLst/>
          </a:prstGeom>
        </p:spPr>
        <p:txBody>
          <a:bodyPr vert="horz" lIns="0" tIns="0" rIns="67735" bIns="0" rtlCol="0">
            <a:noAutofit/>
          </a:bodyPr>
          <a:lstStyle>
            <a:lvl1pPr marL="0" eaLnBrk="1" hangingPunct="1">
              <a:spcBef>
                <a:spcPts val="1129"/>
              </a:spcBef>
              <a:spcAft>
                <a:spcPts val="200"/>
              </a:spcAft>
              <a:defRPr sz="1400">
                <a:solidFill>
                  <a:schemeClr val="tx1"/>
                </a:solidFill>
                <a:latin typeface="Calibre Light" panose="020B0303030202060203" pitchFamily="34" charset="0"/>
                <a:ea typeface="+mn-ea"/>
                <a:cs typeface="+mn-cs"/>
              </a:defRPr>
            </a:lvl1pPr>
            <a:lvl2pPr marL="0" indent="0" eaLnBrk="1" hangingPunct="1">
              <a:spcBef>
                <a:spcPts val="847"/>
              </a:spcBef>
              <a:spcAft>
                <a:spcPts val="100"/>
              </a:spcAft>
              <a:defRPr sz="1200" b="0">
                <a:solidFill>
                  <a:schemeClr val="tx1"/>
                </a:solidFill>
                <a:latin typeface="Calibre Semibold" panose="020B0703030202060203" pitchFamily="34" charset="0"/>
                <a:ea typeface="+mn-ea"/>
                <a:cs typeface="+mn-cs"/>
              </a:defRPr>
            </a:lvl2pPr>
            <a:lvl3pPr marL="0" indent="0" eaLnBrk="1" hangingPunct="1">
              <a:spcBef>
                <a:spcPts val="600"/>
              </a:spcBef>
              <a:spcAft>
                <a:spcPts val="300"/>
              </a:spcAft>
              <a:defRPr sz="900">
                <a:solidFill>
                  <a:schemeClr val="tx1"/>
                </a:solidFill>
                <a:latin typeface="+mn-lt"/>
                <a:ea typeface="+mn-ea"/>
                <a:cs typeface="+mn-cs"/>
              </a:defRPr>
            </a:lvl3pPr>
            <a:lvl4pPr marL="167274" indent="-167274" eaLnBrk="1" hangingPunct="1">
              <a:spcBef>
                <a:spcPts val="200"/>
              </a:spcBef>
              <a:spcAft>
                <a:spcPts val="200"/>
              </a:spcAft>
              <a:buClr>
                <a:schemeClr val="tx1"/>
              </a:buClr>
              <a:buFont typeface="SwissReSansOTLight" panose="04000400000000000000" pitchFamily="82" charset="0"/>
              <a:buChar char="–"/>
              <a:defRPr sz="900">
                <a:solidFill>
                  <a:schemeClr val="tx1"/>
                </a:solidFill>
                <a:latin typeface="+mn-lt"/>
                <a:ea typeface="+mn-ea"/>
                <a:cs typeface="+mn-cs"/>
              </a:defRPr>
            </a:lvl4pPr>
            <a:lvl5pPr marL="0" indent="0" eaLnBrk="1" hangingPunct="1">
              <a:spcBef>
                <a:spcPts val="900"/>
              </a:spcBef>
              <a:defRPr sz="1050" b="1" cap="all" baseline="0">
                <a:solidFill>
                  <a:schemeClr val="tx1"/>
                </a:solidFill>
                <a:latin typeface="Calibre Semibold" panose="020B0703030202060203" pitchFamily="34" charset="0"/>
                <a:ea typeface="+mn-ea"/>
                <a:cs typeface="+mn-cs"/>
              </a:defRPr>
            </a:lvl5pPr>
            <a:lvl6pPr marL="337536" indent="-170261" eaLnBrk="1" hangingPunct="1">
              <a:spcBef>
                <a:spcPts val="200"/>
              </a:spcBef>
              <a:spcAft>
                <a:spcPts val="200"/>
              </a:spcAft>
              <a:buFont typeface="SwissReSansOTLight" panose="04000400000000000000" pitchFamily="82" charset="0"/>
              <a:buChar char="–"/>
              <a:defRPr sz="900">
                <a:solidFill>
                  <a:schemeClr val="tx1"/>
                </a:solidFill>
                <a:latin typeface="+mn-lt"/>
                <a:ea typeface="+mn-ea"/>
                <a:cs typeface="+mn-cs"/>
              </a:defRPr>
            </a:lvl6pPr>
            <a:lvl7pPr marL="0" indent="0" eaLnBrk="1" hangingPunct="1">
              <a:spcBef>
                <a:spcPts val="900"/>
              </a:spcBef>
              <a:defRPr sz="800">
                <a:solidFill>
                  <a:schemeClr val="tx1"/>
                </a:solidFill>
                <a:latin typeface="Calibre Semibold" panose="020B0703030202060203" pitchFamily="34" charset="0"/>
                <a:ea typeface="+mn-ea"/>
                <a:cs typeface="+mn-cs"/>
              </a:defRPr>
            </a:lvl7pPr>
            <a:lvl8pPr marL="0" indent="0" eaLnBrk="1" hangingPunct="1">
              <a:spcBef>
                <a:spcPts val="200"/>
              </a:spcBef>
              <a:spcAft>
                <a:spcPts val="200"/>
              </a:spcAft>
              <a:defRPr sz="700">
                <a:solidFill>
                  <a:schemeClr val="tx1"/>
                </a:solidFill>
                <a:latin typeface="+mn-lt"/>
                <a:ea typeface="+mn-ea"/>
                <a:cs typeface="+mn-cs"/>
              </a:defRPr>
            </a:lvl8pPr>
            <a:lvl9pPr marL="180975" indent="-180975" eaLnBrk="1" hangingPunct="1">
              <a:spcBef>
                <a:spcPts val="200"/>
              </a:spcBef>
              <a:spcAft>
                <a:spcPts val="200"/>
              </a:spcAft>
              <a:buFont typeface="SwissReSansOTLight" panose="04000400000000000000" pitchFamily="82" charset="0"/>
              <a:buChar char="–"/>
              <a:defRPr sz="700">
                <a:solidFill>
                  <a:schemeClr val="tx1"/>
                </a:solidFill>
                <a:latin typeface="+mn-lt"/>
                <a:ea typeface="+mn-ea"/>
                <a:cs typeface="+mn-cs"/>
              </a:defRPr>
            </a:lvl9pPr>
          </a:lstStyle>
          <a:p>
            <a:pPr lvl="1" defTabSz="914400">
              <a:spcBef>
                <a:spcPts val="0"/>
              </a:spcBef>
            </a:pPr>
            <a:r>
              <a:rPr lang="en-GB" sz="900" kern="0" dirty="0"/>
              <a:t>ABOUT THE FUND MANAGER</a:t>
            </a:r>
          </a:p>
          <a:p>
            <a:pPr lvl="2" defTabSz="914400">
              <a:spcBef>
                <a:spcPts val="0"/>
              </a:spcBef>
            </a:pPr>
            <a:r>
              <a:rPr lang="en-US" kern="0" dirty="0"/>
              <a:t>CBRE Investment Management is a leading global real assets investment management firm operating in 20 countries around the world. Through its investor-operator culture, the firm seeks to deliver sustainable investment solutions across real assets categories, geographies, risk profiles and execution formats so that its clients, people and communities thrive. CBRE Investment Management Listed Real Assets LLC is a separately registered investment adviser within CBRE Investment Management that specializes in the management of global listed real assets solutions.</a:t>
            </a:r>
          </a:p>
          <a:p>
            <a:pPr lvl="2" defTabSz="914400">
              <a:spcBef>
                <a:spcPts val="0"/>
              </a:spcBef>
            </a:pPr>
            <a:r>
              <a:rPr lang="en-US" kern="0" dirty="0"/>
              <a:t>CBRE Investment Management is an independently operated affiliate of CBRE Group, Inc. (NYSE:CBRE), the world’s largest commercial real estate services and investment firm and a premier provider of critical infrastructure services. The company has more than 155,000 employees serving clients in more than 100 countries. CBRE Investment Management harnesses CBRE’s data and market insights, investment sourcing and other resources for the benefit of its clients. For more information, please visit </a:t>
            </a:r>
            <a:r>
              <a:rPr lang="en-US" kern="0" dirty="0">
                <a:hlinkClick r:id="rId4"/>
              </a:rPr>
              <a:t>www.cbreim.com</a:t>
            </a:r>
            <a:r>
              <a:rPr lang="en-US" kern="0" dirty="0"/>
              <a:t>.</a:t>
            </a:r>
          </a:p>
          <a:p>
            <a:pPr lvl="2"/>
            <a:r>
              <a:rPr lang="en-US" dirty="0">
                <a:latin typeface="Calibre Semibold" panose="020B0703030202060203" pitchFamily="34" charset="0"/>
              </a:rPr>
              <a:t>IMPORTANT DISCLOSURES</a:t>
            </a:r>
          </a:p>
          <a:p>
            <a:pPr lvl="2"/>
            <a:r>
              <a:rPr lang="en-US" dirty="0">
                <a:latin typeface="Calibre Semibold" panose="020B0703030202060203" pitchFamily="34" charset="0"/>
              </a:rPr>
              <a:t>Investors should consider a fund’s investment objectives, risks, charges and expenses carefully before investing. A copy of the prospectus that contains this and other information about the Fund may be obtained by calling 888-711-4272. Please read the prospectus carefully before investing. Investing in closed-end funds involves risk, including possible loss of principal. Past performance does not guarantee future results.</a:t>
            </a:r>
          </a:p>
          <a:p>
            <a:pPr lvl="2"/>
            <a:r>
              <a:rPr lang="en-US" dirty="0"/>
              <a:t>Generally, the Fund will invest at least 80% of its assets in income-producing global real estate equity securities, which include common stocks, preferred securities (up to 20% of these may be below investment grade), warrants and convertible securities; up to 15% of assets may be invested in emerging market countries (which are subject to additional risks). Investment in the Fund is also subject to risk from the use of leverage. Standard &amp; Poor’s Developed Property Index includes approximately 565 stocks from 23 countries. The index is a sub-index of the S&amp;P Global Property, which defines and measures the investable universe of publicly traded property companies. Standard &amp; Poor’s 500 Index is an unmanaged capitalization-weighted index of 500 stocks designed to measure performance of the broad domestic economy through changes in the aggregate market value of 500 stocks representing all major industries. 10- Year T-Note: The average daily treasury yield for U.S. Treasury Notes with maturities of ten years (negotiable debt obligations backed by the full faith and credit of the U.S. Government, considered intermediate in maturity).</a:t>
            </a:r>
          </a:p>
          <a:p>
            <a:pPr lvl="2"/>
            <a:r>
              <a:rPr lang="en-US" dirty="0"/>
              <a:t>Real Estate investments are subject to changes in economic conditions, credit risk, and interest rate fluctuations. International investments may involve risk of capital loss from unfavorable fluctuation in currency values, from differences in generally accepted accounting principles or from economic or political instability in other nations. Because real estate funds concentrate their investments in the real estate industry, the portfolio may experience more volatility and be exposed to greater risk than the portfolios of other funds.</a:t>
            </a:r>
          </a:p>
          <a:p>
            <a:pPr lvl="2"/>
            <a:r>
              <a:rPr lang="en-US" dirty="0"/>
              <a:t>Closed-end funds are traded on the secondary market through one of the stock exchanges. The Fund’s investment return and principal value will fluctuate so that an investor’s shares may be worth more or less than the original cost. Shares of closed-end funds may trade above (a premium) or below (a discount) the net asset value (NAV) of the fund’s portfolio. There is no assurance that the Fund will achieve its investment objective.</a:t>
            </a:r>
          </a:p>
          <a:p>
            <a:pPr lvl="2"/>
            <a:r>
              <a:rPr lang="en-US" dirty="0">
                <a:latin typeface="Calibre Semibold" panose="020B0703030202060203" pitchFamily="34" charset="0"/>
              </a:rPr>
              <a:t>All data as of 03/31/2026  unless otherwise stated.             Foreside Fund Services, LLC.</a:t>
            </a:r>
          </a:p>
          <a:p>
            <a:pPr lvl="2" defTabSz="914400"/>
            <a:endParaRPr lang="en-US" kern="0" dirty="0"/>
          </a:p>
        </p:txBody>
      </p:sp>
      <p:cxnSp>
        <p:nvCxnSpPr>
          <p:cNvPr id="13" name="Straight Connector 12">
            <a:extLst>
              <a:ext uri="{FF2B5EF4-FFF2-40B4-BE49-F238E27FC236}">
                <a16:creationId xmlns:a16="http://schemas.microsoft.com/office/drawing/2014/main" id="{DED5AD32-F464-0522-2AD9-A5003391B871}"/>
              </a:ext>
            </a:extLst>
          </p:cNvPr>
          <p:cNvCxnSpPr>
            <a:cxnSpLocks/>
          </p:cNvCxnSpPr>
          <p:nvPr/>
        </p:nvCxnSpPr>
        <p:spPr>
          <a:xfrm flipH="1">
            <a:off x="563602" y="2626833"/>
            <a:ext cx="603504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3179306"/>
      </p:ext>
    </p:extLst>
  </p:cSld>
  <p:clrMapOvr>
    <a:masterClrMapping/>
  </p:clrMapOvr>
</p:sld>
</file>

<file path=ppt/theme/theme1.xml><?xml version="1.0" encoding="utf-8"?>
<a:theme xmlns:a="http://schemas.openxmlformats.org/drawingml/2006/main" name="MASTER">
  <a:themeElements>
    <a:clrScheme name="CBRE IM A4">
      <a:dk1>
        <a:srgbClr val="425254"/>
      </a:dk1>
      <a:lt1>
        <a:srgbClr val="FFFFFF"/>
      </a:lt1>
      <a:dk2>
        <a:srgbClr val="DCD99A"/>
      </a:dk2>
      <a:lt2>
        <a:srgbClr val="7FBBAD"/>
      </a:lt2>
      <a:accent1>
        <a:srgbClr val="1F3765"/>
      </a:accent1>
      <a:accent2>
        <a:srgbClr val="3E7DA6"/>
      </a:accent2>
      <a:accent3>
        <a:srgbClr val="CAD1D3"/>
      </a:accent3>
      <a:accent4>
        <a:srgbClr val="778F9C"/>
      </a:accent4>
      <a:accent5>
        <a:srgbClr val="7F8481"/>
      </a:accent5>
      <a:accent6>
        <a:srgbClr val="032842"/>
      </a:accent6>
      <a:hlink>
        <a:srgbClr val="80BBAD"/>
      </a:hlink>
      <a:folHlink>
        <a:srgbClr val="CAD1D3"/>
      </a:folHlink>
    </a:clrScheme>
    <a:fontScheme name="CBRE">
      <a:majorFont>
        <a:latin typeface="Financier Display"/>
        <a:ea typeface=""/>
        <a:cs typeface=""/>
      </a:majorFont>
      <a:minorFont>
        <a:latin typeface="Calibr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Data Viz 1">
      <a:srgbClr val="80BBAD"/>
    </a:custClr>
    <a:custClr name="Data Viz 2">
      <a:srgbClr val="435254"/>
    </a:custClr>
    <a:custClr name="Data Viz 3">
      <a:srgbClr val="17E88F"/>
    </a:custClr>
    <a:custClr name="Data Viz 4">
      <a:srgbClr val="DBD99A"/>
    </a:custClr>
    <a:custClr name="Data Viz 5">
      <a:srgbClr val="D2785A"/>
    </a:custClr>
    <a:custClr name="Data Viz 6">
      <a:srgbClr val="885073"/>
    </a:custClr>
    <a:custClr name="Data Viz 7">
      <a:srgbClr val="A388BF"/>
    </a:custClr>
    <a:custClr name="Data Viz 8">
      <a:srgbClr val="1F3765"/>
    </a:custClr>
    <a:custClr name="Data Viz 9">
      <a:srgbClr val="3E7DA6"/>
    </a:custClr>
    <a:custClr name="Data Viz 10">
      <a:srgbClr val="D1D1D3"/>
    </a:custClr>
    <a:custClr name="Financial Indicator">
      <a:srgbClr val="AD2A2A"/>
    </a:custClr>
  </a:custClrLst>
  <a:extLst>
    <a:ext uri="{05A4C25C-085E-4340-85A3-A5531E510DB2}">
      <thm15:themeFamily xmlns:thm15="http://schemas.microsoft.com/office/thememl/2012/main" name="210709_CBRE_Investment Management_US LETTER.pptx" id="{67E41AB9-CEC7-497B-A77A-7081388FC8C3}" vid="{AD1EE713-F7B8-41CB-BF99-D14EED2C419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FFD7B84BA33A044BB27AC12639FEFEC" ma:contentTypeVersion="13" ma:contentTypeDescription="Create a new document." ma:contentTypeScope="" ma:versionID="6d1d935839985fd3db4e59543eebf0f1">
  <xsd:schema xmlns:xsd="http://www.w3.org/2001/XMLSchema" xmlns:xs="http://www.w3.org/2001/XMLSchema" xmlns:p="http://schemas.microsoft.com/office/2006/metadata/properties" xmlns:ns2="8471e41f-9c30-409d-92ee-3ea903c449a3" xmlns:ns3="73e2241b-afd2-40c6-9674-52b571609468" targetNamespace="http://schemas.microsoft.com/office/2006/metadata/properties" ma:root="true" ma:fieldsID="658cdb1311087919d17d4479c2685457" ns2:_="" ns3:_="">
    <xsd:import namespace="8471e41f-9c30-409d-92ee-3ea903c449a3"/>
    <xsd:import namespace="73e2241b-afd2-40c6-9674-52b57160946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71e41f-9c30-409d-92ee-3ea903c449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3e2241b-afd2-40c6-9674-52b57160946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F575BD8-EE77-4847-B2E8-279DE0F72CB3}">
  <ds:schemaRefs>
    <ds:schemaRef ds:uri="http://schemas.microsoft.com/sharepoint/v3/contenttype/forms"/>
  </ds:schemaRefs>
</ds:datastoreItem>
</file>

<file path=customXml/itemProps2.xml><?xml version="1.0" encoding="utf-8"?>
<ds:datastoreItem xmlns:ds="http://schemas.openxmlformats.org/officeDocument/2006/customXml" ds:itemID="{E70B3B79-7219-4890-9D3D-1E134776BB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71e41f-9c30-409d-92ee-3ea903c449a3"/>
    <ds:schemaRef ds:uri="73e2241b-afd2-40c6-9674-52b5716094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E2F1F6-3192-4E77-B89D-BBB7C24B814F}">
  <ds:schemaRefs>
    <ds:schemaRef ds:uri="8471e41f-9c30-409d-92ee-3ea903c449a3"/>
    <ds:schemaRef ds:uri="http://purl.org/dc/elements/1.1/"/>
    <ds:schemaRef ds:uri="http://www.w3.org/XML/1998/namespace"/>
    <ds:schemaRef ds:uri="http://purl.org/dc/dcmitype/"/>
    <ds:schemaRef ds:uri="http://schemas.microsoft.com/office/2006/documentManagement/types"/>
    <ds:schemaRef ds:uri="http://schemas.microsoft.com/office/infopath/2007/PartnerControls"/>
    <ds:schemaRef ds:uri="http://schemas.microsoft.com/office/2006/metadata/properties"/>
    <ds:schemaRef ds:uri="http://schemas.openxmlformats.org/package/2006/metadata/core-properties"/>
    <ds:schemaRef ds:uri="73e2241b-afd2-40c6-9674-52b571609468"/>
    <ds:schemaRef ds:uri="http://purl.org/dc/terms/"/>
  </ds:schemaRefs>
</ds:datastoreItem>
</file>

<file path=docMetadata/LabelInfo.xml><?xml version="1.0" encoding="utf-8"?>
<clbl:labelList xmlns:clbl="http://schemas.microsoft.com/office/2020/mipLabelMetadata">
  <clbl:label id="{9e767a3e-36d8-4341-a9b3-8a01d66037db}" enabled="1" method="Privileged" siteId="{0159e9d0-09a0-4edf-96ba-a3deea363c28}" removed="0"/>
</clbl:labelList>
</file>

<file path=docProps/app.xml><?xml version="1.0" encoding="utf-8"?>
<Properties xmlns="http://schemas.openxmlformats.org/officeDocument/2006/extended-properties" xmlns:vt="http://schemas.openxmlformats.org/officeDocument/2006/docPropsVTypes">
  <Template>210709_CBRE_Investment Management_US LETTER</Template>
  <TotalTime>4333</TotalTime>
  <Words>1431</Words>
  <Application>Microsoft Office PowerPoint</Application>
  <PresentationFormat>Custom</PresentationFormat>
  <Paragraphs>205</Paragraphs>
  <Slides>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Calibre</vt:lpstr>
      <vt:lpstr>Calibre Light</vt:lpstr>
      <vt:lpstr>Calibre Medium</vt:lpstr>
      <vt:lpstr>Calibre Semibold</vt:lpstr>
      <vt:lpstr>Calibre-Light</vt:lpstr>
      <vt:lpstr>Financier Display</vt:lpstr>
      <vt:lpstr>Space Mono</vt:lpstr>
      <vt:lpstr>SwissReSansOTLight</vt:lpstr>
      <vt:lpstr>MASTER</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document goes here</dc:title>
  <dc:creator>Laura Barber</dc:creator>
  <cp:lastModifiedBy>Olsen, Jodi @ CBRE Investment Management</cp:lastModifiedBy>
  <cp:revision>279</cp:revision>
  <cp:lastPrinted>2025-04-21T21:04:44Z</cp:lastPrinted>
  <dcterms:created xsi:type="dcterms:W3CDTF">2021-08-18T01:56:16Z</dcterms:created>
  <dcterms:modified xsi:type="dcterms:W3CDTF">2026-05-20T16:14:23Z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0x010100FFFD7B84BA33A044BB27AC12639FEFEC</vt:lpwstr>
  </property>
</Properties>
</file>